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58" r:id="rId6"/>
    <p:sldId id="259" r:id="rId7"/>
    <p:sldId id="260" r:id="rId8"/>
    <p:sldId id="261"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927E69-C5D7-41B1-98A3-72BDE66D24DD}" v="66" dt="2021-10-06T11:07:34.475"/>
    <p1510:client id="{559210D4-BECC-415D-867C-154381F6959F}" v="353" dt="2021-08-27T15:33:26.314"/>
    <p1510:client id="{61E474F3-2CDA-4B31-8921-61A7DCBF220B}" v="72" dt="2021-08-16T11:09:43.316"/>
    <p1510:client id="{7A5D007B-B2BC-41D5-8AB2-B033880FB89B}" v="1" dt="2021-08-12T16:13:08.905"/>
    <p1510:client id="{8E2D8568-C710-42CF-959B-ED7ECAE3B792}" v="231" dt="2021-09-15T08:18:14.801"/>
    <p1510:client id="{AF1E69A6-57EB-40F3-ADE8-B83123DF8718}" v="3" dt="2021-09-15T13:00:47.138"/>
    <p1510:client id="{CB67A05E-0A16-4C2E-A88E-1AC9DA184828}" v="97" dt="2021-09-15T11:46:10.252"/>
    <p1510:client id="{FF282AE0-956B-44C7-AE49-7106768F93E6}" v="82" dt="2021-09-15T11:38:43.0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y Lee" userId="S::kathy.lee@birmingham.gov.uk::64d3c144-654e-4d9f-8f4d-d2ce175ce45c" providerId="AD" clId="Web-{61E474F3-2CDA-4B31-8921-61A7DCBF220B}"/>
    <pc:docChg chg="modSld">
      <pc:chgData name="Kathy Lee" userId="S::kathy.lee@birmingham.gov.uk::64d3c144-654e-4d9f-8f4d-d2ce175ce45c" providerId="AD" clId="Web-{61E474F3-2CDA-4B31-8921-61A7DCBF220B}" dt="2021-08-16T11:09:40.956" v="36" actId="20577"/>
      <pc:docMkLst>
        <pc:docMk/>
      </pc:docMkLst>
      <pc:sldChg chg="modSp">
        <pc:chgData name="Kathy Lee" userId="S::kathy.lee@birmingham.gov.uk::64d3c144-654e-4d9f-8f4d-d2ce175ce45c" providerId="AD" clId="Web-{61E474F3-2CDA-4B31-8921-61A7DCBF220B}" dt="2021-08-16T11:09:40.956" v="36" actId="20577"/>
        <pc:sldMkLst>
          <pc:docMk/>
          <pc:sldMk cId="2120810177" sldId="261"/>
        </pc:sldMkLst>
        <pc:spChg chg="mod">
          <ac:chgData name="Kathy Lee" userId="S::kathy.lee@birmingham.gov.uk::64d3c144-654e-4d9f-8f4d-d2ce175ce45c" providerId="AD" clId="Web-{61E474F3-2CDA-4B31-8921-61A7DCBF220B}" dt="2021-08-16T11:09:40.956" v="36" actId="20577"/>
          <ac:spMkLst>
            <pc:docMk/>
            <pc:sldMk cId="2120810177" sldId="261"/>
            <ac:spMk id="8" creationId="{00000000-0000-0000-0000-000000000000}"/>
          </ac:spMkLst>
        </pc:spChg>
      </pc:sldChg>
    </pc:docChg>
  </pc:docChgLst>
  <pc:docChgLst>
    <pc:chgData name="Kathy Lee" userId="S::kathy.lee@birmingham.gov.uk::64d3c144-654e-4d9f-8f4d-d2ce175ce45c" providerId="AD" clId="Web-{7A5D007B-B2BC-41D5-8AB2-B033880FB89B}"/>
    <pc:docChg chg="delSld">
      <pc:chgData name="Kathy Lee" userId="S::kathy.lee@birmingham.gov.uk::64d3c144-654e-4d9f-8f4d-d2ce175ce45c" providerId="AD" clId="Web-{7A5D007B-B2BC-41D5-8AB2-B033880FB89B}" dt="2021-08-12T16:13:08.905" v="0"/>
      <pc:docMkLst>
        <pc:docMk/>
      </pc:docMkLst>
      <pc:sldChg chg="del">
        <pc:chgData name="Kathy Lee" userId="S::kathy.lee@birmingham.gov.uk::64d3c144-654e-4d9f-8f4d-d2ce175ce45c" providerId="AD" clId="Web-{7A5D007B-B2BC-41D5-8AB2-B033880FB89B}" dt="2021-08-12T16:13:08.905" v="0"/>
        <pc:sldMkLst>
          <pc:docMk/>
          <pc:sldMk cId="81106434" sldId="263"/>
        </pc:sldMkLst>
      </pc:sldChg>
    </pc:docChg>
  </pc:docChgLst>
  <pc:docChgLst>
    <pc:chgData name="Sarrena Senior" userId="S::sarrena.senior@birmingham.gov.uk::27bf2cf2-052f-4018-a442-967698908aca" providerId="AD" clId="Web-{CB67A05E-0A16-4C2E-A88E-1AC9DA184828}"/>
    <pc:docChg chg="modSld">
      <pc:chgData name="Sarrena Senior" userId="S::sarrena.senior@birmingham.gov.uk::27bf2cf2-052f-4018-a442-967698908aca" providerId="AD" clId="Web-{CB67A05E-0A16-4C2E-A88E-1AC9DA184828}" dt="2021-09-15T11:46:10.252" v="68" actId="1076"/>
      <pc:docMkLst>
        <pc:docMk/>
      </pc:docMkLst>
      <pc:sldChg chg="addSp delSp modSp">
        <pc:chgData name="Sarrena Senior" userId="S::sarrena.senior@birmingham.gov.uk::27bf2cf2-052f-4018-a442-967698908aca" providerId="AD" clId="Web-{CB67A05E-0A16-4C2E-A88E-1AC9DA184828}" dt="2021-09-15T11:46:10.252" v="68" actId="1076"/>
        <pc:sldMkLst>
          <pc:docMk/>
          <pc:sldMk cId="3515993843" sldId="257"/>
        </pc:sldMkLst>
        <pc:spChg chg="add del">
          <ac:chgData name="Sarrena Senior" userId="S::sarrena.senior@birmingham.gov.uk::27bf2cf2-052f-4018-a442-967698908aca" providerId="AD" clId="Web-{CB67A05E-0A16-4C2E-A88E-1AC9DA184828}" dt="2021-09-15T11:44:39.719" v="28"/>
          <ac:spMkLst>
            <pc:docMk/>
            <pc:sldMk cId="3515993843" sldId="257"/>
            <ac:spMk id="5" creationId="{BFC5EEDB-03E2-4A81-B9CD-962F591078FE}"/>
          </ac:spMkLst>
        </pc:spChg>
        <pc:spChg chg="add del mod">
          <ac:chgData name="Sarrena Senior" userId="S::sarrena.senior@birmingham.gov.uk::27bf2cf2-052f-4018-a442-967698908aca" providerId="AD" clId="Web-{CB67A05E-0A16-4C2E-A88E-1AC9DA184828}" dt="2021-09-15T11:44:31.750" v="25"/>
          <ac:spMkLst>
            <pc:docMk/>
            <pc:sldMk cId="3515993843" sldId="257"/>
            <ac:spMk id="6" creationId="{16AEC732-346B-450D-9030-DA685C7CE013}"/>
          </ac:spMkLst>
        </pc:spChg>
        <pc:spChg chg="add del mod">
          <ac:chgData name="Sarrena Senior" userId="S::sarrena.senior@birmingham.gov.uk::27bf2cf2-052f-4018-a442-967698908aca" providerId="AD" clId="Web-{CB67A05E-0A16-4C2E-A88E-1AC9DA184828}" dt="2021-09-15T11:44:35.812" v="27"/>
          <ac:spMkLst>
            <pc:docMk/>
            <pc:sldMk cId="3515993843" sldId="257"/>
            <ac:spMk id="7" creationId="{83C876FA-DDFD-4933-9F22-A800604CBEEE}"/>
          </ac:spMkLst>
        </pc:spChg>
        <pc:spChg chg="add mod">
          <ac:chgData name="Sarrena Senior" userId="S::sarrena.senior@birmingham.gov.uk::27bf2cf2-052f-4018-a442-967698908aca" providerId="AD" clId="Web-{CB67A05E-0A16-4C2E-A88E-1AC9DA184828}" dt="2021-09-15T11:46:10.252" v="68" actId="1076"/>
          <ac:spMkLst>
            <pc:docMk/>
            <pc:sldMk cId="3515993843" sldId="257"/>
            <ac:spMk id="8" creationId="{C168C352-334B-4C8B-ACA3-53650233FC43}"/>
          </ac:spMkLst>
        </pc:spChg>
      </pc:sldChg>
    </pc:docChg>
  </pc:docChgLst>
  <pc:docChgLst>
    <pc:chgData name="Kathy Lee" userId="S::kathy.lee@birmingham.gov.uk::64d3c144-654e-4d9f-8f4d-d2ce175ce45c" providerId="AD" clId="Web-{8E2D8568-C710-42CF-959B-ED7ECAE3B792}"/>
    <pc:docChg chg="modSld">
      <pc:chgData name="Kathy Lee" userId="S::kathy.lee@birmingham.gov.uk::64d3c144-654e-4d9f-8f4d-d2ce175ce45c" providerId="AD" clId="Web-{8E2D8568-C710-42CF-959B-ED7ECAE3B792}" dt="2021-09-15T08:18:14.801" v="134" actId="14100"/>
      <pc:docMkLst>
        <pc:docMk/>
      </pc:docMkLst>
      <pc:sldChg chg="modSp">
        <pc:chgData name="Kathy Lee" userId="S::kathy.lee@birmingham.gov.uk::64d3c144-654e-4d9f-8f4d-d2ce175ce45c" providerId="AD" clId="Web-{8E2D8568-C710-42CF-959B-ED7ECAE3B792}" dt="2021-09-15T08:18:14.801" v="134" actId="14100"/>
        <pc:sldMkLst>
          <pc:docMk/>
          <pc:sldMk cId="781233422" sldId="258"/>
        </pc:sldMkLst>
        <pc:spChg chg="mod">
          <ac:chgData name="Kathy Lee" userId="S::kathy.lee@birmingham.gov.uk::64d3c144-654e-4d9f-8f4d-d2ce175ce45c" providerId="AD" clId="Web-{8E2D8568-C710-42CF-959B-ED7ECAE3B792}" dt="2021-09-15T08:18:14.801" v="134" actId="14100"/>
          <ac:spMkLst>
            <pc:docMk/>
            <pc:sldMk cId="781233422" sldId="258"/>
            <ac:spMk id="8" creationId="{00000000-0000-0000-0000-000000000000}"/>
          </ac:spMkLst>
        </pc:spChg>
        <pc:spChg chg="mod">
          <ac:chgData name="Kathy Lee" userId="S::kathy.lee@birmingham.gov.uk::64d3c144-654e-4d9f-8f4d-d2ce175ce45c" providerId="AD" clId="Web-{8E2D8568-C710-42CF-959B-ED7ECAE3B792}" dt="2021-09-15T08:18:09.035" v="133" actId="1076"/>
          <ac:spMkLst>
            <pc:docMk/>
            <pc:sldMk cId="781233422" sldId="258"/>
            <ac:spMk id="9" creationId="{00000000-0000-0000-0000-000000000000}"/>
          </ac:spMkLst>
        </pc:spChg>
      </pc:sldChg>
      <pc:sldChg chg="modSp">
        <pc:chgData name="Kathy Lee" userId="S::kathy.lee@birmingham.gov.uk::64d3c144-654e-4d9f-8f4d-d2ce175ce45c" providerId="AD" clId="Web-{8E2D8568-C710-42CF-959B-ED7ECAE3B792}" dt="2021-09-15T08:11:27.795" v="8" actId="20577"/>
        <pc:sldMkLst>
          <pc:docMk/>
          <pc:sldMk cId="1578236071" sldId="260"/>
        </pc:sldMkLst>
        <pc:spChg chg="mod">
          <ac:chgData name="Kathy Lee" userId="S::kathy.lee@birmingham.gov.uk::64d3c144-654e-4d9f-8f4d-d2ce175ce45c" providerId="AD" clId="Web-{8E2D8568-C710-42CF-959B-ED7ECAE3B792}" dt="2021-09-15T08:11:27.795" v="8" actId="20577"/>
          <ac:spMkLst>
            <pc:docMk/>
            <pc:sldMk cId="1578236071" sldId="260"/>
            <ac:spMk id="9" creationId="{00000000-0000-0000-0000-000000000000}"/>
          </ac:spMkLst>
        </pc:spChg>
      </pc:sldChg>
      <pc:sldChg chg="modSp">
        <pc:chgData name="Kathy Lee" userId="S::kathy.lee@birmingham.gov.uk::64d3c144-654e-4d9f-8f4d-d2ce175ce45c" providerId="AD" clId="Web-{8E2D8568-C710-42CF-959B-ED7ECAE3B792}" dt="2021-09-15T08:17:30.910" v="132" actId="20577"/>
        <pc:sldMkLst>
          <pc:docMk/>
          <pc:sldMk cId="997526190" sldId="262"/>
        </pc:sldMkLst>
        <pc:spChg chg="mod">
          <ac:chgData name="Kathy Lee" userId="S::kathy.lee@birmingham.gov.uk::64d3c144-654e-4d9f-8f4d-d2ce175ce45c" providerId="AD" clId="Web-{8E2D8568-C710-42CF-959B-ED7ECAE3B792}" dt="2021-09-15T08:17:30.910" v="132" actId="20577"/>
          <ac:spMkLst>
            <pc:docMk/>
            <pc:sldMk cId="997526190" sldId="262"/>
            <ac:spMk id="9" creationId="{00000000-0000-0000-0000-000000000000}"/>
          </ac:spMkLst>
        </pc:spChg>
      </pc:sldChg>
    </pc:docChg>
  </pc:docChgLst>
  <pc:docChgLst>
    <pc:chgData name="Sarrena Senior" userId="S::sarrena.senior@birmingham.gov.uk::27bf2cf2-052f-4018-a442-967698908aca" providerId="AD" clId="Web-{FF282AE0-956B-44C7-AE49-7106768F93E6}"/>
    <pc:docChg chg="modSld">
      <pc:chgData name="Sarrena Senior" userId="S::sarrena.senior@birmingham.gov.uk::27bf2cf2-052f-4018-a442-967698908aca" providerId="AD" clId="Web-{FF282AE0-956B-44C7-AE49-7106768F93E6}" dt="2021-09-15T11:38:43.014" v="51" actId="14100"/>
      <pc:docMkLst>
        <pc:docMk/>
      </pc:docMkLst>
      <pc:sldChg chg="modSp">
        <pc:chgData name="Sarrena Senior" userId="S::sarrena.senior@birmingham.gov.uk::27bf2cf2-052f-4018-a442-967698908aca" providerId="AD" clId="Web-{FF282AE0-956B-44C7-AE49-7106768F93E6}" dt="2021-09-15T11:28:36.575" v="7" actId="1076"/>
        <pc:sldMkLst>
          <pc:docMk/>
          <pc:sldMk cId="3515993843" sldId="257"/>
        </pc:sldMkLst>
        <pc:picChg chg="mod">
          <ac:chgData name="Sarrena Senior" userId="S::sarrena.senior@birmingham.gov.uk::27bf2cf2-052f-4018-a442-967698908aca" providerId="AD" clId="Web-{FF282AE0-956B-44C7-AE49-7106768F93E6}" dt="2021-09-15T11:28:36.575" v="7" actId="1076"/>
          <ac:picMkLst>
            <pc:docMk/>
            <pc:sldMk cId="3515993843" sldId="257"/>
            <ac:picMk id="2" creationId="{2E1D3A13-C854-48CA-84CC-BED0E1E1C8FF}"/>
          </ac:picMkLst>
        </pc:picChg>
        <pc:picChg chg="mod">
          <ac:chgData name="Sarrena Senior" userId="S::sarrena.senior@birmingham.gov.uk::27bf2cf2-052f-4018-a442-967698908aca" providerId="AD" clId="Web-{FF282AE0-956B-44C7-AE49-7106768F93E6}" dt="2021-09-15T11:28:34.325" v="6" actId="1076"/>
          <ac:picMkLst>
            <pc:docMk/>
            <pc:sldMk cId="3515993843" sldId="257"/>
            <ac:picMk id="3" creationId="{EBCA5011-AD4D-4004-A35D-F5DF21880502}"/>
          </ac:picMkLst>
        </pc:picChg>
      </pc:sldChg>
      <pc:sldChg chg="modSp">
        <pc:chgData name="Sarrena Senior" userId="S::sarrena.senior@birmingham.gov.uk::27bf2cf2-052f-4018-a442-967698908aca" providerId="AD" clId="Web-{FF282AE0-956B-44C7-AE49-7106768F93E6}" dt="2021-09-15T11:29:59.811" v="9" actId="1076"/>
        <pc:sldMkLst>
          <pc:docMk/>
          <pc:sldMk cId="781233422" sldId="258"/>
        </pc:sldMkLst>
        <pc:picChg chg="mod">
          <ac:chgData name="Sarrena Senior" userId="S::sarrena.senior@birmingham.gov.uk::27bf2cf2-052f-4018-a442-967698908aca" providerId="AD" clId="Web-{FF282AE0-956B-44C7-AE49-7106768F93E6}" dt="2021-09-15T11:29:59.811" v="9" actId="1076"/>
          <ac:picMkLst>
            <pc:docMk/>
            <pc:sldMk cId="781233422" sldId="258"/>
            <ac:picMk id="2" creationId="{63BBD9EE-E724-4A53-B827-0A792A4699A2}"/>
          </ac:picMkLst>
        </pc:picChg>
      </pc:sldChg>
      <pc:sldChg chg="modSp">
        <pc:chgData name="Sarrena Senior" userId="S::sarrena.senior@birmingham.gov.uk::27bf2cf2-052f-4018-a442-967698908aca" providerId="AD" clId="Web-{FF282AE0-956B-44C7-AE49-7106768F93E6}" dt="2021-09-15T11:30:37.500" v="10" actId="1076"/>
        <pc:sldMkLst>
          <pc:docMk/>
          <pc:sldMk cId="2791841838" sldId="259"/>
        </pc:sldMkLst>
        <pc:picChg chg="mod">
          <ac:chgData name="Sarrena Senior" userId="S::sarrena.senior@birmingham.gov.uk::27bf2cf2-052f-4018-a442-967698908aca" providerId="AD" clId="Web-{FF282AE0-956B-44C7-AE49-7106768F93E6}" dt="2021-09-15T11:30:37.500" v="10" actId="1076"/>
          <ac:picMkLst>
            <pc:docMk/>
            <pc:sldMk cId="2791841838" sldId="259"/>
            <ac:picMk id="2" creationId="{647AF82A-7A28-4053-A599-A05F26B69CC7}"/>
          </ac:picMkLst>
        </pc:picChg>
      </pc:sldChg>
      <pc:sldChg chg="modSp">
        <pc:chgData name="Sarrena Senior" userId="S::sarrena.senior@birmingham.gov.uk::27bf2cf2-052f-4018-a442-967698908aca" providerId="AD" clId="Web-{FF282AE0-956B-44C7-AE49-7106768F93E6}" dt="2021-09-15T11:32:02.627" v="23" actId="20577"/>
        <pc:sldMkLst>
          <pc:docMk/>
          <pc:sldMk cId="1578236071" sldId="260"/>
        </pc:sldMkLst>
        <pc:spChg chg="mod">
          <ac:chgData name="Sarrena Senior" userId="S::sarrena.senior@birmingham.gov.uk::27bf2cf2-052f-4018-a442-967698908aca" providerId="AD" clId="Web-{FF282AE0-956B-44C7-AE49-7106768F93E6}" dt="2021-09-15T11:32:02.627" v="23" actId="20577"/>
          <ac:spMkLst>
            <pc:docMk/>
            <pc:sldMk cId="1578236071" sldId="260"/>
            <ac:spMk id="9" creationId="{00000000-0000-0000-0000-000000000000}"/>
          </ac:spMkLst>
        </pc:spChg>
        <pc:picChg chg="mod">
          <ac:chgData name="Sarrena Senior" userId="S::sarrena.senior@birmingham.gov.uk::27bf2cf2-052f-4018-a442-967698908aca" providerId="AD" clId="Web-{FF282AE0-956B-44C7-AE49-7106768F93E6}" dt="2021-09-15T11:31:49.174" v="22" actId="1076"/>
          <ac:picMkLst>
            <pc:docMk/>
            <pc:sldMk cId="1578236071" sldId="260"/>
            <ac:picMk id="3" creationId="{3176B2B9-F699-4DD4-87B7-2C805FE4F8B4}"/>
          </ac:picMkLst>
        </pc:picChg>
      </pc:sldChg>
      <pc:sldChg chg="modSp">
        <pc:chgData name="Sarrena Senior" userId="S::sarrena.senior@birmingham.gov.uk::27bf2cf2-052f-4018-a442-967698908aca" providerId="AD" clId="Web-{FF282AE0-956B-44C7-AE49-7106768F93E6}" dt="2021-09-15T11:38:43.014" v="51" actId="14100"/>
        <pc:sldMkLst>
          <pc:docMk/>
          <pc:sldMk cId="2120810177" sldId="261"/>
        </pc:sldMkLst>
        <pc:spChg chg="mod">
          <ac:chgData name="Sarrena Senior" userId="S::sarrena.senior@birmingham.gov.uk::27bf2cf2-052f-4018-a442-967698908aca" providerId="AD" clId="Web-{FF282AE0-956B-44C7-AE49-7106768F93E6}" dt="2021-09-15T11:38:43.014" v="51" actId="14100"/>
          <ac:spMkLst>
            <pc:docMk/>
            <pc:sldMk cId="2120810177" sldId="261"/>
            <ac:spMk id="9" creationId="{00000000-0000-0000-0000-000000000000}"/>
          </ac:spMkLst>
        </pc:spChg>
        <pc:picChg chg="mod">
          <ac:chgData name="Sarrena Senior" userId="S::sarrena.senior@birmingham.gov.uk::27bf2cf2-052f-4018-a442-967698908aca" providerId="AD" clId="Web-{FF282AE0-956B-44C7-AE49-7106768F93E6}" dt="2021-09-15T11:33:50.974" v="32" actId="1076"/>
          <ac:picMkLst>
            <pc:docMk/>
            <pc:sldMk cId="2120810177" sldId="261"/>
            <ac:picMk id="2" creationId="{3A0B9C4E-CE88-452D-A61B-8E0C286BF1D2}"/>
          </ac:picMkLst>
        </pc:picChg>
      </pc:sldChg>
      <pc:sldChg chg="modSp">
        <pc:chgData name="Sarrena Senior" userId="S::sarrena.senior@birmingham.gov.uk::27bf2cf2-052f-4018-a442-967698908aca" providerId="AD" clId="Web-{FF282AE0-956B-44C7-AE49-7106768F93E6}" dt="2021-09-15T11:38:18.029" v="47" actId="20577"/>
        <pc:sldMkLst>
          <pc:docMk/>
          <pc:sldMk cId="997526190" sldId="262"/>
        </pc:sldMkLst>
        <pc:spChg chg="mod">
          <ac:chgData name="Sarrena Senior" userId="S::sarrena.senior@birmingham.gov.uk::27bf2cf2-052f-4018-a442-967698908aca" providerId="AD" clId="Web-{FF282AE0-956B-44C7-AE49-7106768F93E6}" dt="2021-09-15T11:38:18.029" v="47" actId="20577"/>
          <ac:spMkLst>
            <pc:docMk/>
            <pc:sldMk cId="997526190" sldId="262"/>
            <ac:spMk id="9" creationId="{00000000-0000-0000-0000-000000000000}"/>
          </ac:spMkLst>
        </pc:spChg>
        <pc:picChg chg="mod">
          <ac:chgData name="Sarrena Senior" userId="S::sarrena.senior@birmingham.gov.uk::27bf2cf2-052f-4018-a442-967698908aca" providerId="AD" clId="Web-{FF282AE0-956B-44C7-AE49-7106768F93E6}" dt="2021-09-15T11:34:19.131" v="35" actId="1076"/>
          <ac:picMkLst>
            <pc:docMk/>
            <pc:sldMk cId="997526190" sldId="262"/>
            <ac:picMk id="7" creationId="{6406ADA3-23B9-4204-A2BF-834A25CAE282}"/>
          </ac:picMkLst>
        </pc:picChg>
      </pc:sldChg>
    </pc:docChg>
  </pc:docChgLst>
  <pc:docChgLst>
    <pc:chgData name="Kathy Lee" userId="S::kathy.lee@birmingham.gov.uk::64d3c144-654e-4d9f-8f4d-d2ce175ce45c" providerId="AD" clId="Web-{07927E69-C5D7-41B1-98A3-72BDE66D24DD}"/>
    <pc:docChg chg="modSld">
      <pc:chgData name="Kathy Lee" userId="S::kathy.lee@birmingham.gov.uk::64d3c144-654e-4d9f-8f4d-d2ce175ce45c" providerId="AD" clId="Web-{07927E69-C5D7-41B1-98A3-72BDE66D24DD}" dt="2021-10-06T11:07:34.475" v="47" actId="20577"/>
      <pc:docMkLst>
        <pc:docMk/>
      </pc:docMkLst>
      <pc:sldChg chg="addSp delSp modSp">
        <pc:chgData name="Kathy Lee" userId="S::kathy.lee@birmingham.gov.uk::64d3c144-654e-4d9f-8f4d-d2ce175ce45c" providerId="AD" clId="Web-{07927E69-C5D7-41B1-98A3-72BDE66D24DD}" dt="2021-10-06T11:07:34.475" v="47" actId="20577"/>
        <pc:sldMkLst>
          <pc:docMk/>
          <pc:sldMk cId="1578236071" sldId="260"/>
        </pc:sldMkLst>
        <pc:spChg chg="mod">
          <ac:chgData name="Kathy Lee" userId="S::kathy.lee@birmingham.gov.uk::64d3c144-654e-4d9f-8f4d-d2ce175ce45c" providerId="AD" clId="Web-{07927E69-C5D7-41B1-98A3-72BDE66D24DD}" dt="2021-10-06T11:07:34.475" v="47" actId="20577"/>
          <ac:spMkLst>
            <pc:docMk/>
            <pc:sldMk cId="1578236071" sldId="260"/>
            <ac:spMk id="9" creationId="{00000000-0000-0000-0000-000000000000}"/>
          </ac:spMkLst>
        </pc:spChg>
        <pc:graphicFrameChg chg="add del mod modGraphic">
          <ac:chgData name="Kathy Lee" userId="S::kathy.lee@birmingham.gov.uk::64d3c144-654e-4d9f-8f4d-d2ce175ce45c" providerId="AD" clId="Web-{07927E69-C5D7-41B1-98A3-72BDE66D24DD}" dt="2021-10-06T11:07:05.459" v="43"/>
          <ac:graphicFrameMkLst>
            <pc:docMk/>
            <pc:sldMk cId="1578236071" sldId="260"/>
            <ac:graphicFrameMk id="5" creationId="{8051C097-CD4E-4178-B309-4339F4E82F23}"/>
          </ac:graphicFrameMkLst>
        </pc:graphicFrameChg>
        <pc:graphicFrameChg chg="add del mod">
          <ac:chgData name="Kathy Lee" userId="S::kathy.lee@birmingham.gov.uk::64d3c144-654e-4d9f-8f4d-d2ce175ce45c" providerId="AD" clId="Web-{07927E69-C5D7-41B1-98A3-72BDE66D24DD}" dt="2021-10-06T11:06:38.380" v="34"/>
          <ac:graphicFrameMkLst>
            <pc:docMk/>
            <pc:sldMk cId="1578236071" sldId="260"/>
            <ac:graphicFrameMk id="7" creationId="{12E116B2-EFAE-4011-BFCF-51D8B381F188}"/>
          </ac:graphicFrameMkLst>
        </pc:graphicFrameChg>
      </pc:sldChg>
    </pc:docChg>
  </pc:docChgLst>
  <pc:docChgLst>
    <pc:chgData name="Kathy Lee" userId="S::kathy.lee@birmingham.gov.uk::64d3c144-654e-4d9f-8f4d-d2ce175ce45c" providerId="AD" clId="Web-{559210D4-BECC-415D-867C-154381F6959F}"/>
    <pc:docChg chg="modSld">
      <pc:chgData name="Kathy Lee" userId="S::kathy.lee@birmingham.gov.uk::64d3c144-654e-4d9f-8f4d-d2ce175ce45c" providerId="AD" clId="Web-{559210D4-BECC-415D-867C-154381F6959F}" dt="2021-08-27T15:33:26.314" v="192" actId="14100"/>
      <pc:docMkLst>
        <pc:docMk/>
      </pc:docMkLst>
      <pc:sldChg chg="modSp">
        <pc:chgData name="Kathy Lee" userId="S::kathy.lee@birmingham.gov.uk::64d3c144-654e-4d9f-8f4d-d2ce175ce45c" providerId="AD" clId="Web-{559210D4-BECC-415D-867C-154381F6959F}" dt="2021-08-27T15:23:40.991" v="116" actId="20577"/>
        <pc:sldMkLst>
          <pc:docMk/>
          <pc:sldMk cId="781233422" sldId="258"/>
        </pc:sldMkLst>
        <pc:spChg chg="mod">
          <ac:chgData name="Kathy Lee" userId="S::kathy.lee@birmingham.gov.uk::64d3c144-654e-4d9f-8f4d-d2ce175ce45c" providerId="AD" clId="Web-{559210D4-BECC-415D-867C-154381F6959F}" dt="2021-08-27T15:23:40.991" v="116" actId="20577"/>
          <ac:spMkLst>
            <pc:docMk/>
            <pc:sldMk cId="781233422" sldId="258"/>
            <ac:spMk id="9" creationId="{00000000-0000-0000-0000-000000000000}"/>
          </ac:spMkLst>
        </pc:spChg>
        <pc:picChg chg="mod">
          <ac:chgData name="Kathy Lee" userId="S::kathy.lee@birmingham.gov.uk::64d3c144-654e-4d9f-8f4d-d2ce175ce45c" providerId="AD" clId="Web-{559210D4-BECC-415D-867C-154381F6959F}" dt="2021-08-27T15:21:48.895" v="95" actId="1076"/>
          <ac:picMkLst>
            <pc:docMk/>
            <pc:sldMk cId="781233422" sldId="258"/>
            <ac:picMk id="2" creationId="{63BBD9EE-E724-4A53-B827-0A792A4699A2}"/>
          </ac:picMkLst>
        </pc:picChg>
      </pc:sldChg>
      <pc:sldChg chg="modSp">
        <pc:chgData name="Kathy Lee" userId="S::kathy.lee@birmingham.gov.uk::64d3c144-654e-4d9f-8f4d-d2ce175ce45c" providerId="AD" clId="Web-{559210D4-BECC-415D-867C-154381F6959F}" dt="2021-08-27T15:24:02.554" v="119" actId="14100"/>
        <pc:sldMkLst>
          <pc:docMk/>
          <pc:sldMk cId="2791841838" sldId="259"/>
        </pc:sldMkLst>
        <pc:picChg chg="mod">
          <ac:chgData name="Kathy Lee" userId="S::kathy.lee@birmingham.gov.uk::64d3c144-654e-4d9f-8f4d-d2ce175ce45c" providerId="AD" clId="Web-{559210D4-BECC-415D-867C-154381F6959F}" dt="2021-08-27T15:24:02.554" v="119" actId="14100"/>
          <ac:picMkLst>
            <pc:docMk/>
            <pc:sldMk cId="2791841838" sldId="259"/>
            <ac:picMk id="2" creationId="{647AF82A-7A28-4053-A599-A05F26B69CC7}"/>
          </ac:picMkLst>
        </pc:picChg>
      </pc:sldChg>
      <pc:sldChg chg="modSp">
        <pc:chgData name="Kathy Lee" userId="S::kathy.lee@birmingham.gov.uk::64d3c144-654e-4d9f-8f4d-d2ce175ce45c" providerId="AD" clId="Web-{559210D4-BECC-415D-867C-154381F6959F}" dt="2021-08-27T15:26:15.040" v="131" actId="20577"/>
        <pc:sldMkLst>
          <pc:docMk/>
          <pc:sldMk cId="1578236071" sldId="260"/>
        </pc:sldMkLst>
        <pc:spChg chg="mod">
          <ac:chgData name="Kathy Lee" userId="S::kathy.lee@birmingham.gov.uk::64d3c144-654e-4d9f-8f4d-d2ce175ce45c" providerId="AD" clId="Web-{559210D4-BECC-415D-867C-154381F6959F}" dt="2021-08-27T15:26:15.040" v="131" actId="20577"/>
          <ac:spMkLst>
            <pc:docMk/>
            <pc:sldMk cId="1578236071" sldId="260"/>
            <ac:spMk id="9" creationId="{00000000-0000-0000-0000-000000000000}"/>
          </ac:spMkLst>
        </pc:spChg>
        <pc:picChg chg="mod">
          <ac:chgData name="Kathy Lee" userId="S::kathy.lee@birmingham.gov.uk::64d3c144-654e-4d9f-8f4d-d2ce175ce45c" providerId="AD" clId="Web-{559210D4-BECC-415D-867C-154381F6959F}" dt="2021-08-27T15:24:12.351" v="121" actId="14100"/>
          <ac:picMkLst>
            <pc:docMk/>
            <pc:sldMk cId="1578236071" sldId="260"/>
            <ac:picMk id="3" creationId="{3176B2B9-F699-4DD4-87B7-2C805FE4F8B4}"/>
          </ac:picMkLst>
        </pc:picChg>
      </pc:sldChg>
      <pc:sldChg chg="modSp">
        <pc:chgData name="Kathy Lee" userId="S::kathy.lee@birmingham.gov.uk::64d3c144-654e-4d9f-8f4d-d2ce175ce45c" providerId="AD" clId="Web-{559210D4-BECC-415D-867C-154381F6959F}" dt="2021-08-27T15:33:26.314" v="192" actId="14100"/>
        <pc:sldMkLst>
          <pc:docMk/>
          <pc:sldMk cId="2120810177" sldId="261"/>
        </pc:sldMkLst>
        <pc:spChg chg="mod">
          <ac:chgData name="Kathy Lee" userId="S::kathy.lee@birmingham.gov.uk::64d3c144-654e-4d9f-8f4d-d2ce175ce45c" providerId="AD" clId="Web-{559210D4-BECC-415D-867C-154381F6959F}" dt="2021-08-27T15:20:38.722" v="85" actId="20577"/>
          <ac:spMkLst>
            <pc:docMk/>
            <pc:sldMk cId="2120810177" sldId="261"/>
            <ac:spMk id="8" creationId="{00000000-0000-0000-0000-000000000000}"/>
          </ac:spMkLst>
        </pc:spChg>
        <pc:spChg chg="mod">
          <ac:chgData name="Kathy Lee" userId="S::kathy.lee@birmingham.gov.uk::64d3c144-654e-4d9f-8f4d-d2ce175ce45c" providerId="AD" clId="Web-{559210D4-BECC-415D-867C-154381F6959F}" dt="2021-08-27T15:33:26.314" v="192" actId="14100"/>
          <ac:spMkLst>
            <pc:docMk/>
            <pc:sldMk cId="2120810177" sldId="261"/>
            <ac:spMk id="9" creationId="{00000000-0000-0000-0000-000000000000}"/>
          </ac:spMkLst>
        </pc:spChg>
        <pc:picChg chg="mod">
          <ac:chgData name="Kathy Lee" userId="S::kathy.lee@birmingham.gov.uk::64d3c144-654e-4d9f-8f4d-d2ce175ce45c" providerId="AD" clId="Web-{559210D4-BECC-415D-867C-154381F6959F}" dt="2021-08-27T15:19:29.111" v="71" actId="1076"/>
          <ac:picMkLst>
            <pc:docMk/>
            <pc:sldMk cId="2120810177" sldId="261"/>
            <ac:picMk id="2" creationId="{3A0B9C4E-CE88-452D-A61B-8E0C286BF1D2}"/>
          </ac:picMkLst>
        </pc:picChg>
      </pc:sldChg>
      <pc:sldChg chg="modSp">
        <pc:chgData name="Kathy Lee" userId="S::kathy.lee@birmingham.gov.uk::64d3c144-654e-4d9f-8f4d-d2ce175ce45c" providerId="AD" clId="Web-{559210D4-BECC-415D-867C-154381F6959F}" dt="2021-08-27T15:33:08.048" v="191" actId="20577"/>
        <pc:sldMkLst>
          <pc:docMk/>
          <pc:sldMk cId="997526190" sldId="262"/>
        </pc:sldMkLst>
        <pc:spChg chg="mod">
          <ac:chgData name="Kathy Lee" userId="S::kathy.lee@birmingham.gov.uk::64d3c144-654e-4d9f-8f4d-d2ce175ce45c" providerId="AD" clId="Web-{559210D4-BECC-415D-867C-154381F6959F}" dt="2021-08-27T15:33:08.048" v="191" actId="20577"/>
          <ac:spMkLst>
            <pc:docMk/>
            <pc:sldMk cId="997526190" sldId="262"/>
            <ac:spMk id="9" creationId="{00000000-0000-0000-0000-000000000000}"/>
          </ac:spMkLst>
        </pc:spChg>
        <pc:picChg chg="mod">
          <ac:chgData name="Kathy Lee" userId="S::kathy.lee@birmingham.gov.uk::64d3c144-654e-4d9f-8f4d-d2ce175ce45c" providerId="AD" clId="Web-{559210D4-BECC-415D-867C-154381F6959F}" dt="2021-08-27T15:32:02.234" v="173" actId="1076"/>
          <ac:picMkLst>
            <pc:docMk/>
            <pc:sldMk cId="997526190" sldId="262"/>
            <ac:picMk id="7" creationId="{6406ADA3-23B9-4204-A2BF-834A25CAE282}"/>
          </ac:picMkLst>
        </pc:picChg>
      </pc:sldChg>
    </pc:docChg>
  </pc:docChgLst>
  <pc:docChgLst>
    <pc:chgData name="Sarrena Senior" userId="S::sarrena.senior@birmingham.gov.uk::27bf2cf2-052f-4018-a442-967698908aca" providerId="AD" clId="Web-{AF1E69A6-57EB-40F3-ADE8-B83123DF8718}"/>
    <pc:docChg chg="modSld">
      <pc:chgData name="Sarrena Senior" userId="S::sarrena.senior@birmingham.gov.uk::27bf2cf2-052f-4018-a442-967698908aca" providerId="AD" clId="Web-{AF1E69A6-57EB-40F3-ADE8-B83123DF8718}" dt="2021-09-15T13:00:44.935" v="1" actId="20577"/>
      <pc:docMkLst>
        <pc:docMk/>
      </pc:docMkLst>
      <pc:sldChg chg="modSp">
        <pc:chgData name="Sarrena Senior" userId="S::sarrena.senior@birmingham.gov.uk::27bf2cf2-052f-4018-a442-967698908aca" providerId="AD" clId="Web-{AF1E69A6-57EB-40F3-ADE8-B83123DF8718}" dt="2021-09-15T13:00:44.935" v="1" actId="20577"/>
        <pc:sldMkLst>
          <pc:docMk/>
          <pc:sldMk cId="3515993843" sldId="257"/>
        </pc:sldMkLst>
        <pc:spChg chg="mod">
          <ac:chgData name="Sarrena Senior" userId="S::sarrena.senior@birmingham.gov.uk::27bf2cf2-052f-4018-a442-967698908aca" providerId="AD" clId="Web-{AF1E69A6-57EB-40F3-ADE8-B83123DF8718}" dt="2021-09-15T13:00:44.935" v="1" actId="20577"/>
          <ac:spMkLst>
            <pc:docMk/>
            <pc:sldMk cId="3515993843" sldId="257"/>
            <ac:spMk id="8" creationId="{C168C352-334B-4C8B-ACA3-53650233FC43}"/>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D5147A-32AB-48F5-AF24-21E175545C62}"/>
              </a:ext>
            </a:extLst>
          </p:cNvPr>
          <p:cNvPicPr>
            <a:picLocks noChangeAspect="1"/>
          </p:cNvPicPr>
          <p:nvPr userDrawn="1"/>
        </p:nvPicPr>
        <p:blipFill>
          <a:blip r:embed="rId2"/>
          <a:stretch>
            <a:fillRect/>
          </a:stretch>
        </p:blipFill>
        <p:spPr>
          <a:xfrm>
            <a:off x="4230" y="0"/>
            <a:ext cx="12183540" cy="6858000"/>
          </a:xfrm>
          <a:prstGeom prst="rect">
            <a:avLst/>
          </a:prstGeom>
        </p:spPr>
      </p:pic>
      <p:sp>
        <p:nvSpPr>
          <p:cNvPr id="2" name="Title 1"/>
          <p:cNvSpPr>
            <a:spLocks noGrp="1"/>
          </p:cNvSpPr>
          <p:nvPr>
            <p:ph type="ctrTitle"/>
          </p:nvPr>
        </p:nvSpPr>
        <p:spPr>
          <a:xfrm>
            <a:off x="626162" y="1748409"/>
            <a:ext cx="6995441" cy="1470025"/>
          </a:xfrm>
        </p:spPr>
        <p:txBody>
          <a:bodyPr>
            <a:normAutofit/>
          </a:bodyPr>
          <a:lstStyle>
            <a:lvl1pPr algn="l">
              <a:defRPr sz="3600" b="1">
                <a:latin typeface="Arial Nova" pitchFamily="34" charset="0"/>
              </a:defRPr>
            </a:lvl1pPr>
          </a:lstStyle>
          <a:p>
            <a:r>
              <a:rPr lang="en-US"/>
              <a:t>Click to edit Master title style</a:t>
            </a:r>
            <a:endParaRPr lang="en-GB"/>
          </a:p>
        </p:txBody>
      </p:sp>
      <p:sp>
        <p:nvSpPr>
          <p:cNvPr id="3" name="Subtitle 2"/>
          <p:cNvSpPr>
            <a:spLocks noGrp="1"/>
          </p:cNvSpPr>
          <p:nvPr>
            <p:ph type="subTitle" idx="1"/>
          </p:nvPr>
        </p:nvSpPr>
        <p:spPr>
          <a:xfrm>
            <a:off x="643703" y="3260576"/>
            <a:ext cx="6958927" cy="1752600"/>
          </a:xfrm>
        </p:spPr>
        <p:txBody>
          <a:bodyPr>
            <a:normAutofit/>
          </a:bodyPr>
          <a:lstStyle>
            <a:lvl1pPr marL="0" indent="0" algn="l">
              <a:buNone/>
              <a:defRPr sz="2000">
                <a:solidFill>
                  <a:schemeClr val="tx1">
                    <a:tint val="75000"/>
                  </a:schemeClr>
                </a:solidFill>
                <a:latin typeface="Arial Nova" pitchFamily="34" charset="0"/>
              </a:defRPr>
            </a:lvl1pPr>
            <a:lvl2pPr marL="519488" indent="0" algn="ctr">
              <a:buNone/>
              <a:defRPr>
                <a:solidFill>
                  <a:schemeClr val="tx1">
                    <a:tint val="75000"/>
                  </a:schemeClr>
                </a:solidFill>
              </a:defRPr>
            </a:lvl2pPr>
            <a:lvl3pPr marL="1038977" indent="0" algn="ctr">
              <a:buNone/>
              <a:defRPr>
                <a:solidFill>
                  <a:schemeClr val="tx1">
                    <a:tint val="75000"/>
                  </a:schemeClr>
                </a:solidFill>
              </a:defRPr>
            </a:lvl3pPr>
            <a:lvl4pPr marL="1558465" indent="0" algn="ctr">
              <a:buNone/>
              <a:defRPr>
                <a:solidFill>
                  <a:schemeClr val="tx1">
                    <a:tint val="75000"/>
                  </a:schemeClr>
                </a:solidFill>
              </a:defRPr>
            </a:lvl4pPr>
            <a:lvl5pPr marL="2077952" indent="0" algn="ctr">
              <a:buNone/>
              <a:defRPr>
                <a:solidFill>
                  <a:schemeClr val="tx1">
                    <a:tint val="75000"/>
                  </a:schemeClr>
                </a:solidFill>
              </a:defRPr>
            </a:lvl5pPr>
            <a:lvl6pPr marL="2597440" indent="0" algn="ctr">
              <a:buNone/>
              <a:defRPr>
                <a:solidFill>
                  <a:schemeClr val="tx1">
                    <a:tint val="75000"/>
                  </a:schemeClr>
                </a:solidFill>
              </a:defRPr>
            </a:lvl6pPr>
            <a:lvl7pPr marL="3116929" indent="0" algn="ctr">
              <a:buNone/>
              <a:defRPr>
                <a:solidFill>
                  <a:schemeClr val="tx1">
                    <a:tint val="75000"/>
                  </a:schemeClr>
                </a:solidFill>
              </a:defRPr>
            </a:lvl7pPr>
            <a:lvl8pPr marL="3636417" indent="0" algn="ctr">
              <a:buNone/>
              <a:defRPr>
                <a:solidFill>
                  <a:schemeClr val="tx1">
                    <a:tint val="75000"/>
                  </a:schemeClr>
                </a:solidFill>
              </a:defRPr>
            </a:lvl8pPr>
            <a:lvl9pPr marL="4155905" indent="0" algn="ctr">
              <a:buNone/>
              <a:defRPr>
                <a:solidFill>
                  <a:schemeClr val="tx1">
                    <a:tint val="75000"/>
                  </a:schemeClr>
                </a:solidFill>
              </a:defRPr>
            </a:lvl9pPr>
          </a:lstStyle>
          <a:p>
            <a:r>
              <a:rPr lang="en-US"/>
              <a:t>Click to edit Master subtitle style</a:t>
            </a:r>
            <a:endParaRPr lang="en-GB"/>
          </a:p>
        </p:txBody>
      </p:sp>
    </p:spTree>
    <p:extLst>
      <p:ext uri="{BB962C8B-B14F-4D97-AF65-F5344CB8AC3E}">
        <p14:creationId xmlns:p14="http://schemas.microsoft.com/office/powerpoint/2010/main" val="1897879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2EE93C4-DCDE-4B51-B9CC-31793DCF06E3}"/>
              </a:ext>
            </a:extLst>
          </p:cNvPr>
          <p:cNvPicPr>
            <a:picLocks noChangeAspect="1"/>
          </p:cNvPicPr>
          <p:nvPr userDrawn="1"/>
        </p:nvPicPr>
        <p:blipFill>
          <a:blip r:embed="rId2"/>
          <a:stretch>
            <a:fillRect/>
          </a:stretch>
        </p:blipFill>
        <p:spPr>
          <a:xfrm>
            <a:off x="5640" y="0"/>
            <a:ext cx="12180721" cy="6858000"/>
          </a:xfrm>
          <a:prstGeom prst="rect">
            <a:avLst/>
          </a:prstGeom>
        </p:spPr>
      </p:pic>
      <p:sp>
        <p:nvSpPr>
          <p:cNvPr id="2" name="Title 1"/>
          <p:cNvSpPr>
            <a:spLocks noGrp="1"/>
          </p:cNvSpPr>
          <p:nvPr>
            <p:ph type="title"/>
          </p:nvPr>
        </p:nvSpPr>
        <p:spPr>
          <a:xfrm>
            <a:off x="609600" y="274637"/>
            <a:ext cx="10972800" cy="994123"/>
          </a:xfrm>
        </p:spPr>
        <p:txBody>
          <a:bodyPr>
            <a:normAutofit/>
          </a:bodyPr>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609600" y="1412776"/>
            <a:ext cx="10972800" cy="4525387"/>
          </a:xfrm>
        </p:spPr>
        <p:txBody>
          <a:bodyPr>
            <a:normAutofit/>
          </a:bodyPr>
          <a:lstStyle>
            <a:lvl1pPr>
              <a:defRPr sz="2667"/>
            </a:lvl1pPr>
            <a:lvl2pPr>
              <a:defRPr sz="2267"/>
            </a:lvl2pPr>
            <a:lvl3pPr>
              <a:defRPr sz="2000"/>
            </a:lvl3pPr>
            <a:lvl4pPr>
              <a:defRPr sz="1867"/>
            </a:lvl4pPr>
            <a:lvl5pPr>
              <a:defRPr sz="18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Slide Number Placeholder 5"/>
          <p:cNvSpPr>
            <a:spLocks noGrp="1"/>
          </p:cNvSpPr>
          <p:nvPr>
            <p:ph type="sldNum" sz="quarter" idx="4"/>
          </p:nvPr>
        </p:nvSpPr>
        <p:spPr>
          <a:xfrm>
            <a:off x="503817" y="6448252"/>
            <a:ext cx="2844800" cy="365125"/>
          </a:xfrm>
          <a:prstGeom prst="rect">
            <a:avLst/>
          </a:prstGeom>
        </p:spPr>
        <p:txBody>
          <a:bodyPr vert="horz" lIns="77925" tIns="38963" rIns="77925" bIns="38963" rtlCol="0" anchor="ctr"/>
          <a:lstStyle>
            <a:lvl1pPr algn="l">
              <a:defRPr sz="12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1556264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ECB9943-DCDC-4D7D-A704-23D748B2E84B}"/>
              </a:ext>
            </a:extLst>
          </p:cNvPr>
          <p:cNvPicPr>
            <a:picLocks noChangeAspect="1"/>
          </p:cNvPicPr>
          <p:nvPr userDrawn="1"/>
        </p:nvPicPr>
        <p:blipFill>
          <a:blip r:embed="rId2"/>
          <a:stretch>
            <a:fillRect/>
          </a:stretch>
        </p:blipFill>
        <p:spPr>
          <a:xfrm>
            <a:off x="5640" y="0"/>
            <a:ext cx="12180721" cy="6858000"/>
          </a:xfrm>
          <a:prstGeom prst="rect">
            <a:avLst/>
          </a:prstGeom>
        </p:spPr>
      </p:pic>
      <p:sp>
        <p:nvSpPr>
          <p:cNvPr id="9" name="Title 1"/>
          <p:cNvSpPr>
            <a:spLocks noGrp="1"/>
          </p:cNvSpPr>
          <p:nvPr>
            <p:ph type="title"/>
          </p:nvPr>
        </p:nvSpPr>
        <p:spPr>
          <a:xfrm>
            <a:off x="609600" y="274637"/>
            <a:ext cx="10972800" cy="994123"/>
          </a:xfrm>
        </p:spPr>
        <p:txBody>
          <a:bodyPr>
            <a:normAutofit/>
          </a:bodyPr>
          <a:lstStyle>
            <a:lvl1pPr>
              <a:defRPr sz="3200"/>
            </a:lvl1pPr>
          </a:lstStyle>
          <a:p>
            <a:r>
              <a:rPr lang="en-US"/>
              <a:t>Click to edit Master title style</a:t>
            </a:r>
            <a:endParaRPr lang="en-GB"/>
          </a:p>
        </p:txBody>
      </p:sp>
      <p:sp>
        <p:nvSpPr>
          <p:cNvPr id="10" name="Content Placeholder 2"/>
          <p:cNvSpPr>
            <a:spLocks noGrp="1"/>
          </p:cNvSpPr>
          <p:nvPr>
            <p:ph idx="1"/>
          </p:nvPr>
        </p:nvSpPr>
        <p:spPr>
          <a:xfrm>
            <a:off x="609600" y="1412776"/>
            <a:ext cx="10972800" cy="4525387"/>
          </a:xfrm>
        </p:spPr>
        <p:txBody>
          <a:bodyPr>
            <a:normAutofit/>
          </a:bodyPr>
          <a:lstStyle>
            <a:lvl1pPr>
              <a:defRPr sz="2667"/>
            </a:lvl1pPr>
            <a:lvl2pPr>
              <a:defRPr sz="2267"/>
            </a:lvl2pPr>
            <a:lvl3pPr>
              <a:defRPr sz="2000"/>
            </a:lvl3pPr>
            <a:lvl4pPr>
              <a:defRPr sz="1867"/>
            </a:lvl4pPr>
            <a:lvl5pPr>
              <a:defRPr sz="18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p:cNvSpPr txBox="1">
            <a:spLocks/>
          </p:cNvSpPr>
          <p:nvPr userDrawn="1"/>
        </p:nvSpPr>
        <p:spPr>
          <a:xfrm>
            <a:off x="455081" y="6412627"/>
            <a:ext cx="2844800" cy="365125"/>
          </a:xfrm>
          <a:prstGeom prst="rect">
            <a:avLst/>
          </a:prstGeom>
        </p:spPr>
        <p:txBody>
          <a:bodyPr vert="horz" lIns="103900" tIns="51951" rIns="103900" bIns="51951" rtlCol="0" anchor="ctr"/>
          <a:lstStyle>
            <a:defPPr>
              <a:defRPr lang="en-US"/>
            </a:defPPr>
            <a:lvl1pPr marL="0" algn="l" defTabSz="914400" rtl="0" eaLnBrk="1" latinLnBrk="0" hangingPunct="1">
              <a:defRPr sz="1000" b="1" kern="1200">
                <a:solidFill>
                  <a:schemeClr val="tx1">
                    <a:tint val="75000"/>
                  </a:schemeClr>
                </a:solidFill>
                <a:latin typeface="Arial Nova"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333">
                <a:solidFill>
                  <a:schemeClr val="bg1"/>
                </a:solidFill>
              </a:rPr>
              <a:t>PAGE </a:t>
            </a:r>
            <a:fld id="{45A89BE1-5792-4ACB-BF4C-7FAB88C6C5B7}" type="slidenum">
              <a:rPr lang="en-GB" sz="1333" smtClean="0">
                <a:solidFill>
                  <a:schemeClr val="bg1"/>
                </a:solidFill>
              </a:rPr>
              <a:pPr/>
              <a:t>‹#›</a:t>
            </a:fld>
            <a:endParaRPr lang="en-GB" sz="1333">
              <a:solidFill>
                <a:schemeClr val="bg1"/>
              </a:solidFill>
            </a:endParaRPr>
          </a:p>
        </p:txBody>
      </p:sp>
      <p:sp>
        <p:nvSpPr>
          <p:cNvPr id="7" name="Slide Number Placeholder 5"/>
          <p:cNvSpPr>
            <a:spLocks noGrp="1"/>
          </p:cNvSpPr>
          <p:nvPr>
            <p:ph type="sldNum" sz="quarter" idx="4"/>
          </p:nvPr>
        </p:nvSpPr>
        <p:spPr>
          <a:xfrm>
            <a:off x="503817" y="6448252"/>
            <a:ext cx="2844800" cy="365125"/>
          </a:xfrm>
          <a:prstGeom prst="rect">
            <a:avLst/>
          </a:prstGeom>
        </p:spPr>
        <p:txBody>
          <a:bodyPr vert="horz" lIns="77925" tIns="38963" rIns="77925" bIns="38963" rtlCol="0" anchor="ctr"/>
          <a:lstStyle>
            <a:lvl1pPr algn="l">
              <a:defRPr sz="12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3965423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9898F08-6035-4825-9F35-1A5B35BE1BEA}"/>
              </a:ext>
            </a:extLst>
          </p:cNvPr>
          <p:cNvPicPr>
            <a:picLocks noChangeAspect="1"/>
          </p:cNvPicPr>
          <p:nvPr userDrawn="1"/>
        </p:nvPicPr>
        <p:blipFill>
          <a:blip r:embed="rId2"/>
          <a:stretch>
            <a:fillRect/>
          </a:stretch>
        </p:blipFill>
        <p:spPr>
          <a:xfrm>
            <a:off x="4230" y="0"/>
            <a:ext cx="12183540" cy="6858000"/>
          </a:xfrm>
          <a:prstGeom prst="rect">
            <a:avLst/>
          </a:prstGeom>
        </p:spPr>
      </p:pic>
      <p:sp>
        <p:nvSpPr>
          <p:cNvPr id="2" name="Title 1"/>
          <p:cNvSpPr>
            <a:spLocks noGrp="1"/>
          </p:cNvSpPr>
          <p:nvPr>
            <p:ph type="title"/>
          </p:nvPr>
        </p:nvSpPr>
        <p:spPr>
          <a:xfrm>
            <a:off x="645081" y="3705053"/>
            <a:ext cx="10363200" cy="1362075"/>
          </a:xfrm>
        </p:spPr>
        <p:txBody>
          <a:bodyPr anchor="t">
            <a:normAutofit/>
          </a:bodyPr>
          <a:lstStyle>
            <a:lvl1pPr algn="l">
              <a:defRPr sz="3600" b="1" cap="all">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645081" y="2204865"/>
            <a:ext cx="10363200" cy="1500187"/>
          </a:xfrm>
        </p:spPr>
        <p:txBody>
          <a:bodyPr anchor="b">
            <a:normAutofit/>
          </a:bodyPr>
          <a:lstStyle>
            <a:lvl1pPr marL="0" indent="0">
              <a:buNone/>
              <a:defRPr sz="2667">
                <a:solidFill>
                  <a:schemeClr val="bg1"/>
                </a:solidFill>
              </a:defRPr>
            </a:lvl1pPr>
            <a:lvl2pPr marL="519488" indent="0">
              <a:buNone/>
              <a:defRPr sz="2000">
                <a:solidFill>
                  <a:schemeClr val="tx1">
                    <a:tint val="75000"/>
                  </a:schemeClr>
                </a:solidFill>
              </a:defRPr>
            </a:lvl2pPr>
            <a:lvl3pPr marL="1038977" indent="0">
              <a:buNone/>
              <a:defRPr sz="1867">
                <a:solidFill>
                  <a:schemeClr val="tx1">
                    <a:tint val="75000"/>
                  </a:schemeClr>
                </a:solidFill>
              </a:defRPr>
            </a:lvl3pPr>
            <a:lvl4pPr marL="1558465" indent="0">
              <a:buNone/>
              <a:defRPr sz="1600">
                <a:solidFill>
                  <a:schemeClr val="tx1">
                    <a:tint val="75000"/>
                  </a:schemeClr>
                </a:solidFill>
              </a:defRPr>
            </a:lvl4pPr>
            <a:lvl5pPr marL="2077952" indent="0">
              <a:buNone/>
              <a:defRPr sz="1600">
                <a:solidFill>
                  <a:schemeClr val="tx1">
                    <a:tint val="75000"/>
                  </a:schemeClr>
                </a:solidFill>
              </a:defRPr>
            </a:lvl5pPr>
            <a:lvl6pPr marL="2597440" indent="0">
              <a:buNone/>
              <a:defRPr sz="1600">
                <a:solidFill>
                  <a:schemeClr val="tx1">
                    <a:tint val="75000"/>
                  </a:schemeClr>
                </a:solidFill>
              </a:defRPr>
            </a:lvl6pPr>
            <a:lvl7pPr marL="3116929" indent="0">
              <a:buNone/>
              <a:defRPr sz="1600">
                <a:solidFill>
                  <a:schemeClr val="tx1">
                    <a:tint val="75000"/>
                  </a:schemeClr>
                </a:solidFill>
              </a:defRPr>
            </a:lvl7pPr>
            <a:lvl8pPr marL="3636417" indent="0">
              <a:buNone/>
              <a:defRPr sz="1600">
                <a:solidFill>
                  <a:schemeClr val="tx1">
                    <a:tint val="75000"/>
                  </a:schemeClr>
                </a:solidFill>
              </a:defRPr>
            </a:lvl8pPr>
            <a:lvl9pPr marL="4155905"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880409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DA4CEEF-ED48-489E-AC52-A3772ABC8113}"/>
              </a:ext>
            </a:extLst>
          </p:cNvPr>
          <p:cNvPicPr>
            <a:picLocks noChangeAspect="1"/>
          </p:cNvPicPr>
          <p:nvPr userDrawn="1"/>
        </p:nvPicPr>
        <p:blipFill>
          <a:blip r:embed="rId2"/>
          <a:stretch>
            <a:fillRect/>
          </a:stretch>
        </p:blipFill>
        <p:spPr>
          <a:xfrm>
            <a:off x="5640" y="0"/>
            <a:ext cx="12180721" cy="6858000"/>
          </a:xfrm>
          <a:prstGeom prst="rect">
            <a:avLst/>
          </a:prstGeom>
        </p:spPr>
      </p:pic>
      <p:sp>
        <p:nvSpPr>
          <p:cNvPr id="2" name="Title 1"/>
          <p:cNvSpPr>
            <a:spLocks noGrp="1"/>
          </p:cNvSpPr>
          <p:nvPr>
            <p:ph type="title"/>
          </p:nvPr>
        </p:nvSpPr>
        <p:spPr>
          <a:xfrm>
            <a:off x="645081" y="3705053"/>
            <a:ext cx="10363200" cy="1362075"/>
          </a:xfrm>
        </p:spPr>
        <p:txBody>
          <a:bodyPr anchor="t">
            <a:normAutofit/>
          </a:bodyPr>
          <a:lstStyle>
            <a:lvl1pPr algn="l">
              <a:defRPr sz="3600" b="1" cap="all">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645081" y="2204865"/>
            <a:ext cx="10363200" cy="1500187"/>
          </a:xfrm>
        </p:spPr>
        <p:txBody>
          <a:bodyPr anchor="b">
            <a:normAutofit/>
          </a:bodyPr>
          <a:lstStyle>
            <a:lvl1pPr marL="0" indent="0">
              <a:buNone/>
              <a:defRPr sz="2667">
                <a:solidFill>
                  <a:schemeClr val="accent1"/>
                </a:solidFill>
              </a:defRPr>
            </a:lvl1pPr>
            <a:lvl2pPr marL="519488" indent="0">
              <a:buNone/>
              <a:defRPr sz="2000">
                <a:solidFill>
                  <a:schemeClr val="tx1">
                    <a:tint val="75000"/>
                  </a:schemeClr>
                </a:solidFill>
              </a:defRPr>
            </a:lvl2pPr>
            <a:lvl3pPr marL="1038977" indent="0">
              <a:buNone/>
              <a:defRPr sz="1867">
                <a:solidFill>
                  <a:schemeClr val="tx1">
                    <a:tint val="75000"/>
                  </a:schemeClr>
                </a:solidFill>
              </a:defRPr>
            </a:lvl3pPr>
            <a:lvl4pPr marL="1558465" indent="0">
              <a:buNone/>
              <a:defRPr sz="1600">
                <a:solidFill>
                  <a:schemeClr val="tx1">
                    <a:tint val="75000"/>
                  </a:schemeClr>
                </a:solidFill>
              </a:defRPr>
            </a:lvl4pPr>
            <a:lvl5pPr marL="2077952" indent="0">
              <a:buNone/>
              <a:defRPr sz="1600">
                <a:solidFill>
                  <a:schemeClr val="tx1">
                    <a:tint val="75000"/>
                  </a:schemeClr>
                </a:solidFill>
              </a:defRPr>
            </a:lvl5pPr>
            <a:lvl6pPr marL="2597440" indent="0">
              <a:buNone/>
              <a:defRPr sz="1600">
                <a:solidFill>
                  <a:schemeClr val="tx1">
                    <a:tint val="75000"/>
                  </a:schemeClr>
                </a:solidFill>
              </a:defRPr>
            </a:lvl6pPr>
            <a:lvl7pPr marL="3116929" indent="0">
              <a:buNone/>
              <a:defRPr sz="1600">
                <a:solidFill>
                  <a:schemeClr val="tx1">
                    <a:tint val="75000"/>
                  </a:schemeClr>
                </a:solidFill>
              </a:defRPr>
            </a:lvl7pPr>
            <a:lvl8pPr marL="3636417" indent="0">
              <a:buNone/>
              <a:defRPr sz="1600">
                <a:solidFill>
                  <a:schemeClr val="tx1">
                    <a:tint val="75000"/>
                  </a:schemeClr>
                </a:solidFill>
              </a:defRPr>
            </a:lvl8pPr>
            <a:lvl9pPr marL="4155905"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981034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47F3B8C-5984-41B5-BF7A-912AFC8D9021}"/>
              </a:ext>
            </a:extLst>
          </p:cNvPr>
          <p:cNvPicPr>
            <a:picLocks noChangeAspect="1"/>
          </p:cNvPicPr>
          <p:nvPr userDrawn="1"/>
        </p:nvPicPr>
        <p:blipFill>
          <a:blip r:embed="rId2"/>
          <a:stretch>
            <a:fillRect/>
          </a:stretch>
        </p:blipFill>
        <p:spPr>
          <a:xfrm>
            <a:off x="5640" y="0"/>
            <a:ext cx="12180721" cy="6858000"/>
          </a:xfrm>
          <a:prstGeom prst="rect">
            <a:avLst/>
          </a:prstGeom>
        </p:spPr>
      </p:pic>
      <p:sp>
        <p:nvSpPr>
          <p:cNvPr id="3" name="Content Placeholder 2"/>
          <p:cNvSpPr>
            <a:spLocks noGrp="1"/>
          </p:cNvSpPr>
          <p:nvPr>
            <p:ph sz="half" idx="1"/>
          </p:nvPr>
        </p:nvSpPr>
        <p:spPr>
          <a:xfrm>
            <a:off x="601236" y="1412776"/>
            <a:ext cx="5310909" cy="4525963"/>
          </a:xfrm>
        </p:spPr>
        <p:txBody>
          <a:bodyPr>
            <a:normAutofit/>
          </a:bodyPr>
          <a:lstStyle>
            <a:lvl1pPr>
              <a:defRPr sz="2667"/>
            </a:lvl1pPr>
            <a:lvl2pPr>
              <a:defRPr sz="2267"/>
            </a:lvl2pPr>
            <a:lvl3pPr>
              <a:defRPr sz="2000"/>
            </a:lvl3pPr>
            <a:lvl4pPr>
              <a:defRPr sz="1867"/>
            </a:lvl4pPr>
            <a:lvl5pPr>
              <a:defRPr sz="1867"/>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9855" y="1412776"/>
            <a:ext cx="5310909" cy="4525963"/>
          </a:xfrm>
        </p:spPr>
        <p:txBody>
          <a:bodyPr>
            <a:normAutofit/>
          </a:bodyPr>
          <a:lstStyle>
            <a:lvl1pPr>
              <a:defRPr sz="2667"/>
            </a:lvl1pPr>
            <a:lvl2pPr>
              <a:defRPr sz="2267"/>
            </a:lvl2pPr>
            <a:lvl3pPr>
              <a:defRPr sz="2000"/>
            </a:lvl3pPr>
            <a:lvl4pPr>
              <a:defRPr sz="1867"/>
            </a:lvl4pPr>
            <a:lvl5pPr>
              <a:defRPr sz="1867"/>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609600" y="274637"/>
            <a:ext cx="10972800" cy="994123"/>
          </a:xfrm>
        </p:spPr>
        <p:txBody>
          <a:bodyPr/>
          <a:lstStyle/>
          <a:p>
            <a:r>
              <a:rPr lang="en-US"/>
              <a:t>Click to edit Master title style</a:t>
            </a:r>
            <a:endParaRPr lang="en-GB"/>
          </a:p>
        </p:txBody>
      </p:sp>
      <p:sp>
        <p:nvSpPr>
          <p:cNvPr id="11" name="Slide Number Placeholder 5"/>
          <p:cNvSpPr>
            <a:spLocks noGrp="1"/>
          </p:cNvSpPr>
          <p:nvPr>
            <p:ph type="sldNum" sz="quarter" idx="4"/>
          </p:nvPr>
        </p:nvSpPr>
        <p:spPr>
          <a:xfrm>
            <a:off x="503817" y="6448252"/>
            <a:ext cx="2844800" cy="365125"/>
          </a:xfrm>
          <a:prstGeom prst="rect">
            <a:avLst/>
          </a:prstGeom>
        </p:spPr>
        <p:txBody>
          <a:bodyPr vert="horz" lIns="77925" tIns="38963" rIns="77925" bIns="38963" rtlCol="0" anchor="ctr"/>
          <a:lstStyle>
            <a:lvl1pPr algn="l">
              <a:defRPr sz="12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1675448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49768BB-D986-4127-891B-3ACA3D356685}"/>
              </a:ext>
            </a:extLst>
          </p:cNvPr>
          <p:cNvPicPr>
            <a:picLocks noChangeAspect="1"/>
          </p:cNvPicPr>
          <p:nvPr userDrawn="1"/>
        </p:nvPicPr>
        <p:blipFill>
          <a:blip r:embed="rId2"/>
          <a:stretch>
            <a:fillRect/>
          </a:stretch>
        </p:blipFill>
        <p:spPr>
          <a:xfrm>
            <a:off x="5640" y="0"/>
            <a:ext cx="12180721" cy="6858000"/>
          </a:xfrm>
          <a:prstGeom prst="rect">
            <a:avLst/>
          </a:prstGeom>
        </p:spPr>
      </p:pic>
      <p:sp>
        <p:nvSpPr>
          <p:cNvPr id="3" name="Text Placeholder 2"/>
          <p:cNvSpPr>
            <a:spLocks noGrp="1"/>
          </p:cNvSpPr>
          <p:nvPr>
            <p:ph type="body" idx="1"/>
          </p:nvPr>
        </p:nvSpPr>
        <p:spPr>
          <a:xfrm>
            <a:off x="609600" y="1356988"/>
            <a:ext cx="5386917" cy="639763"/>
          </a:xfrm>
        </p:spPr>
        <p:txBody>
          <a:bodyPr anchor="ctr">
            <a:normAutofit/>
          </a:bodyPr>
          <a:lstStyle>
            <a:lvl1pPr marL="0" indent="0">
              <a:buNone/>
              <a:defRPr sz="2267" b="1"/>
            </a:lvl1pPr>
            <a:lvl2pPr marL="519488" indent="0">
              <a:buNone/>
              <a:defRPr sz="2267" b="1"/>
            </a:lvl2pPr>
            <a:lvl3pPr marL="1038977" indent="0">
              <a:buNone/>
              <a:defRPr sz="2000" b="1"/>
            </a:lvl3pPr>
            <a:lvl4pPr marL="1558465" indent="0">
              <a:buNone/>
              <a:defRPr sz="1867" b="1"/>
            </a:lvl4pPr>
            <a:lvl5pPr marL="2077952" indent="0">
              <a:buNone/>
              <a:defRPr sz="1867" b="1"/>
            </a:lvl5pPr>
            <a:lvl6pPr marL="2597440" indent="0">
              <a:buNone/>
              <a:defRPr sz="1867" b="1"/>
            </a:lvl6pPr>
            <a:lvl7pPr marL="3116929" indent="0">
              <a:buNone/>
              <a:defRPr sz="1867" b="1"/>
            </a:lvl7pPr>
            <a:lvl8pPr marL="3636417" indent="0">
              <a:buNone/>
              <a:defRPr sz="1867" b="1"/>
            </a:lvl8pPr>
            <a:lvl9pPr marL="4155905" indent="0">
              <a:buNone/>
              <a:defRPr sz="1867" b="1"/>
            </a:lvl9pPr>
          </a:lstStyle>
          <a:p>
            <a:pPr lvl="0"/>
            <a:r>
              <a:rPr lang="en-US"/>
              <a:t>Click to edit Master text styles</a:t>
            </a:r>
          </a:p>
        </p:txBody>
      </p:sp>
      <p:sp>
        <p:nvSpPr>
          <p:cNvPr id="4" name="Content Placeholder 3"/>
          <p:cNvSpPr>
            <a:spLocks noGrp="1"/>
          </p:cNvSpPr>
          <p:nvPr>
            <p:ph sz="half" idx="2"/>
          </p:nvPr>
        </p:nvSpPr>
        <p:spPr>
          <a:xfrm>
            <a:off x="609600" y="1996751"/>
            <a:ext cx="5386917" cy="3951288"/>
          </a:xfrm>
        </p:spPr>
        <p:txBody>
          <a:bodyPr>
            <a:normAutofit/>
          </a:bodyPr>
          <a:lstStyle>
            <a:lvl1pPr>
              <a:defRPr sz="2267"/>
            </a:lvl1pPr>
            <a:lvl2pPr>
              <a:defRPr sz="2000"/>
            </a:lvl2pPr>
            <a:lvl3pPr>
              <a:defRPr sz="1867"/>
            </a:lvl3pPr>
            <a:lvl4pPr>
              <a:defRPr sz="1600"/>
            </a:lvl4pPr>
            <a:lvl5pPr>
              <a:defRPr sz="1600"/>
            </a:lvl5pPr>
            <a:lvl6pPr>
              <a:defRPr sz="1867"/>
            </a:lvl6pPr>
            <a:lvl7pPr>
              <a:defRPr sz="1867"/>
            </a:lvl7pPr>
            <a:lvl8pPr>
              <a:defRPr sz="1867"/>
            </a:lvl8pPr>
            <a:lvl9pPr>
              <a:defRPr sz="18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9" y="1356988"/>
            <a:ext cx="5389033" cy="639763"/>
          </a:xfrm>
        </p:spPr>
        <p:txBody>
          <a:bodyPr anchor="ctr">
            <a:normAutofit/>
          </a:bodyPr>
          <a:lstStyle>
            <a:lvl1pPr marL="0" indent="0">
              <a:buNone/>
              <a:defRPr sz="2267" b="1"/>
            </a:lvl1pPr>
            <a:lvl2pPr marL="519488" indent="0">
              <a:buNone/>
              <a:defRPr sz="2267" b="1"/>
            </a:lvl2pPr>
            <a:lvl3pPr marL="1038977" indent="0">
              <a:buNone/>
              <a:defRPr sz="2000" b="1"/>
            </a:lvl3pPr>
            <a:lvl4pPr marL="1558465" indent="0">
              <a:buNone/>
              <a:defRPr sz="1867" b="1"/>
            </a:lvl4pPr>
            <a:lvl5pPr marL="2077952" indent="0">
              <a:buNone/>
              <a:defRPr sz="1867" b="1"/>
            </a:lvl5pPr>
            <a:lvl6pPr marL="2597440" indent="0">
              <a:buNone/>
              <a:defRPr sz="1867" b="1"/>
            </a:lvl6pPr>
            <a:lvl7pPr marL="3116929" indent="0">
              <a:buNone/>
              <a:defRPr sz="1867" b="1"/>
            </a:lvl7pPr>
            <a:lvl8pPr marL="3636417" indent="0">
              <a:buNone/>
              <a:defRPr sz="1867" b="1"/>
            </a:lvl8pPr>
            <a:lvl9pPr marL="4155905" indent="0">
              <a:buNone/>
              <a:defRPr sz="1867" b="1"/>
            </a:lvl9pPr>
          </a:lstStyle>
          <a:p>
            <a:pPr lvl="0"/>
            <a:r>
              <a:rPr lang="en-US"/>
              <a:t>Click to edit Master text styles</a:t>
            </a:r>
          </a:p>
        </p:txBody>
      </p:sp>
      <p:sp>
        <p:nvSpPr>
          <p:cNvPr id="6" name="Content Placeholder 5"/>
          <p:cNvSpPr>
            <a:spLocks noGrp="1"/>
          </p:cNvSpPr>
          <p:nvPr>
            <p:ph sz="quarter" idx="4"/>
          </p:nvPr>
        </p:nvSpPr>
        <p:spPr>
          <a:xfrm>
            <a:off x="6193369" y="1996751"/>
            <a:ext cx="5389033" cy="3951288"/>
          </a:xfrm>
        </p:spPr>
        <p:txBody>
          <a:bodyPr>
            <a:normAutofit/>
          </a:bodyPr>
          <a:lstStyle>
            <a:lvl1pPr>
              <a:defRPr sz="2267"/>
            </a:lvl1pPr>
            <a:lvl2pPr>
              <a:defRPr sz="2000"/>
            </a:lvl2pPr>
            <a:lvl3pPr>
              <a:defRPr sz="1867"/>
            </a:lvl3pPr>
            <a:lvl4pPr>
              <a:defRPr sz="1600"/>
            </a:lvl4pPr>
            <a:lvl5pPr>
              <a:defRPr sz="1600"/>
            </a:lvl5pPr>
            <a:lvl6pPr>
              <a:defRPr sz="1867"/>
            </a:lvl6pPr>
            <a:lvl7pPr>
              <a:defRPr sz="1867"/>
            </a:lvl7pPr>
            <a:lvl8pPr>
              <a:defRPr sz="1867"/>
            </a:lvl8pPr>
            <a:lvl9pPr>
              <a:defRPr sz="18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09600" y="274637"/>
            <a:ext cx="10972800" cy="994123"/>
          </a:xfrm>
        </p:spPr>
        <p:txBody>
          <a:bodyPr/>
          <a:lstStyle/>
          <a:p>
            <a:r>
              <a:rPr lang="en-US"/>
              <a:t>Click to edit Master title style</a:t>
            </a:r>
            <a:endParaRPr lang="en-GB"/>
          </a:p>
        </p:txBody>
      </p:sp>
      <p:sp>
        <p:nvSpPr>
          <p:cNvPr id="13" name="Slide Number Placeholder 5"/>
          <p:cNvSpPr>
            <a:spLocks noGrp="1"/>
          </p:cNvSpPr>
          <p:nvPr>
            <p:ph type="sldNum" sz="quarter" idx="10"/>
          </p:nvPr>
        </p:nvSpPr>
        <p:spPr>
          <a:xfrm>
            <a:off x="503817" y="6448252"/>
            <a:ext cx="2844800" cy="365125"/>
          </a:xfrm>
          <a:prstGeom prst="rect">
            <a:avLst/>
          </a:prstGeom>
        </p:spPr>
        <p:txBody>
          <a:bodyPr vert="horz" lIns="77925" tIns="38963" rIns="77925" bIns="38963" rtlCol="0" anchor="ctr"/>
          <a:lstStyle>
            <a:lvl1pPr algn="l">
              <a:defRPr sz="12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1955633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6EE15A-8FB3-45B9-9CA3-A634641804FD}"/>
              </a:ext>
            </a:extLst>
          </p:cNvPr>
          <p:cNvPicPr>
            <a:picLocks noChangeAspect="1"/>
          </p:cNvPicPr>
          <p:nvPr userDrawn="1"/>
        </p:nvPicPr>
        <p:blipFill>
          <a:blip r:embed="rId2"/>
          <a:stretch>
            <a:fillRect/>
          </a:stretch>
        </p:blipFill>
        <p:spPr>
          <a:xfrm>
            <a:off x="5640" y="0"/>
            <a:ext cx="12180721" cy="6858000"/>
          </a:xfrm>
          <a:prstGeom prst="rect">
            <a:avLst/>
          </a:prstGeom>
        </p:spPr>
      </p:pic>
      <p:sp>
        <p:nvSpPr>
          <p:cNvPr id="7" name="Title 1"/>
          <p:cNvSpPr>
            <a:spLocks noGrp="1"/>
          </p:cNvSpPr>
          <p:nvPr>
            <p:ph type="title"/>
          </p:nvPr>
        </p:nvSpPr>
        <p:spPr>
          <a:xfrm>
            <a:off x="609600" y="274637"/>
            <a:ext cx="10972800" cy="994123"/>
          </a:xfrm>
        </p:spPr>
        <p:txBody>
          <a:bodyPr/>
          <a:lstStyle/>
          <a:p>
            <a:r>
              <a:rPr lang="en-US"/>
              <a:t>Click to edit Master title style</a:t>
            </a:r>
            <a:endParaRPr lang="en-GB"/>
          </a:p>
        </p:txBody>
      </p:sp>
      <p:sp>
        <p:nvSpPr>
          <p:cNvPr id="9" name="Slide Number Placeholder 5"/>
          <p:cNvSpPr>
            <a:spLocks noGrp="1"/>
          </p:cNvSpPr>
          <p:nvPr>
            <p:ph type="sldNum" sz="quarter" idx="4"/>
          </p:nvPr>
        </p:nvSpPr>
        <p:spPr>
          <a:xfrm>
            <a:off x="503817" y="6448252"/>
            <a:ext cx="2844800" cy="365125"/>
          </a:xfrm>
          <a:prstGeom prst="rect">
            <a:avLst/>
          </a:prstGeom>
        </p:spPr>
        <p:txBody>
          <a:bodyPr vert="horz" lIns="77925" tIns="38963" rIns="77925" bIns="38963" rtlCol="0" anchor="ctr"/>
          <a:lstStyle>
            <a:lvl1pPr algn="l">
              <a:defRPr sz="12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77004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AD234D-478D-4A6A-974E-79E62885FF52}"/>
              </a:ext>
            </a:extLst>
          </p:cNvPr>
          <p:cNvPicPr>
            <a:picLocks noChangeAspect="1"/>
          </p:cNvPicPr>
          <p:nvPr userDrawn="1"/>
        </p:nvPicPr>
        <p:blipFill>
          <a:blip r:embed="rId2"/>
          <a:stretch>
            <a:fillRect/>
          </a:stretch>
        </p:blipFill>
        <p:spPr>
          <a:xfrm>
            <a:off x="5640" y="0"/>
            <a:ext cx="12180721" cy="6858000"/>
          </a:xfrm>
          <a:prstGeom prst="rect">
            <a:avLst/>
          </a:prstGeom>
        </p:spPr>
      </p:pic>
      <p:sp>
        <p:nvSpPr>
          <p:cNvPr id="7" name="Slide Number Placeholder 5"/>
          <p:cNvSpPr>
            <a:spLocks noGrp="1"/>
          </p:cNvSpPr>
          <p:nvPr>
            <p:ph type="sldNum" sz="quarter" idx="4"/>
          </p:nvPr>
        </p:nvSpPr>
        <p:spPr>
          <a:xfrm>
            <a:off x="503817" y="6448252"/>
            <a:ext cx="2844800" cy="365125"/>
          </a:xfrm>
          <a:prstGeom prst="rect">
            <a:avLst/>
          </a:prstGeom>
        </p:spPr>
        <p:txBody>
          <a:bodyPr vert="horz" lIns="77925" tIns="38963" rIns="77925" bIns="38963" rtlCol="0" anchor="ctr"/>
          <a:lstStyle>
            <a:lvl1pPr algn="l">
              <a:defRPr sz="12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1244551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E3C6B5C-949A-435B-95F5-F4445309EB98}"/>
              </a:ext>
            </a:extLst>
          </p:cNvPr>
          <p:cNvPicPr>
            <a:picLocks noChangeAspect="1"/>
          </p:cNvPicPr>
          <p:nvPr userDrawn="1"/>
        </p:nvPicPr>
        <p:blipFill>
          <a:blip r:embed="rId2"/>
          <a:stretch>
            <a:fillRect/>
          </a:stretch>
        </p:blipFill>
        <p:spPr>
          <a:xfrm>
            <a:off x="5640" y="0"/>
            <a:ext cx="12180721" cy="6858000"/>
          </a:xfrm>
          <a:prstGeom prst="rect">
            <a:avLst/>
          </a:prstGeom>
        </p:spPr>
      </p:pic>
      <p:sp>
        <p:nvSpPr>
          <p:cNvPr id="2" name="Title 1"/>
          <p:cNvSpPr>
            <a:spLocks noGrp="1"/>
          </p:cNvSpPr>
          <p:nvPr>
            <p:ph type="title"/>
          </p:nvPr>
        </p:nvSpPr>
        <p:spPr>
          <a:xfrm>
            <a:off x="609601" y="273049"/>
            <a:ext cx="4011084" cy="1162051"/>
          </a:xfrm>
        </p:spPr>
        <p:txBody>
          <a:bodyPr anchor="t"/>
          <a:lstStyle>
            <a:lvl1pPr algn="l">
              <a:defRPr sz="2267" b="1"/>
            </a:lvl1pPr>
          </a:lstStyle>
          <a:p>
            <a:r>
              <a:rPr lang="en-US"/>
              <a:t>Click to edit Master title style</a:t>
            </a:r>
            <a:endParaRPr lang="en-GB"/>
          </a:p>
        </p:txBody>
      </p:sp>
      <p:sp>
        <p:nvSpPr>
          <p:cNvPr id="3" name="Content Placeholder 2"/>
          <p:cNvSpPr>
            <a:spLocks noGrp="1"/>
          </p:cNvSpPr>
          <p:nvPr>
            <p:ph idx="1"/>
          </p:nvPr>
        </p:nvSpPr>
        <p:spPr>
          <a:xfrm>
            <a:off x="4766735" y="273052"/>
            <a:ext cx="6815667" cy="5606963"/>
          </a:xfrm>
        </p:spPr>
        <p:txBody>
          <a:bodyPr>
            <a:normAutofit/>
          </a:bodyPr>
          <a:lstStyle>
            <a:lvl1pPr>
              <a:defRPr sz="2667"/>
            </a:lvl1pPr>
            <a:lvl2pPr>
              <a:defRPr sz="2267"/>
            </a:lvl2pPr>
            <a:lvl3pPr>
              <a:defRPr sz="2000"/>
            </a:lvl3pPr>
            <a:lvl4pPr>
              <a:defRPr sz="1867"/>
            </a:lvl4pPr>
            <a:lvl5pPr>
              <a:defRPr sz="1867"/>
            </a:lvl5pPr>
            <a:lvl6pPr>
              <a:defRPr sz="2267"/>
            </a:lvl6pPr>
            <a:lvl7pPr>
              <a:defRPr sz="2267"/>
            </a:lvl7pPr>
            <a:lvl8pPr>
              <a:defRPr sz="2267"/>
            </a:lvl8pPr>
            <a:lvl9pPr>
              <a:defRPr sz="22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2"/>
            <a:ext cx="4011084" cy="4493783"/>
          </a:xfrm>
        </p:spPr>
        <p:txBody>
          <a:bodyPr/>
          <a:lstStyle>
            <a:lvl1pPr marL="0" indent="0">
              <a:buNone/>
              <a:defRPr sz="1600"/>
            </a:lvl1pPr>
            <a:lvl2pPr marL="519488" indent="0">
              <a:buNone/>
              <a:defRPr sz="1333"/>
            </a:lvl2pPr>
            <a:lvl3pPr marL="1038977" indent="0">
              <a:buNone/>
              <a:defRPr sz="1200"/>
            </a:lvl3pPr>
            <a:lvl4pPr marL="1558465" indent="0">
              <a:buNone/>
              <a:defRPr sz="1067"/>
            </a:lvl4pPr>
            <a:lvl5pPr marL="2077952" indent="0">
              <a:buNone/>
              <a:defRPr sz="1067"/>
            </a:lvl5pPr>
            <a:lvl6pPr marL="2597440" indent="0">
              <a:buNone/>
              <a:defRPr sz="1067"/>
            </a:lvl6pPr>
            <a:lvl7pPr marL="3116929" indent="0">
              <a:buNone/>
              <a:defRPr sz="1067"/>
            </a:lvl7pPr>
            <a:lvl8pPr marL="3636417" indent="0">
              <a:buNone/>
              <a:defRPr sz="1067"/>
            </a:lvl8pPr>
            <a:lvl9pPr marL="4155905" indent="0">
              <a:buNone/>
              <a:defRPr sz="1067"/>
            </a:lvl9pPr>
          </a:lstStyle>
          <a:p>
            <a:pPr lvl="0"/>
            <a:r>
              <a:rPr lang="en-US"/>
              <a:t>Click to edit Master text styles</a:t>
            </a:r>
          </a:p>
        </p:txBody>
      </p:sp>
      <p:sp>
        <p:nvSpPr>
          <p:cNvPr id="10" name="Slide Number Placeholder 5"/>
          <p:cNvSpPr>
            <a:spLocks noGrp="1"/>
          </p:cNvSpPr>
          <p:nvPr>
            <p:ph type="sldNum" sz="quarter" idx="4"/>
          </p:nvPr>
        </p:nvSpPr>
        <p:spPr>
          <a:xfrm>
            <a:off x="503817" y="6448252"/>
            <a:ext cx="2844800" cy="365125"/>
          </a:xfrm>
          <a:prstGeom prst="rect">
            <a:avLst/>
          </a:prstGeom>
        </p:spPr>
        <p:txBody>
          <a:bodyPr vert="horz" lIns="77925" tIns="38963" rIns="77925" bIns="38963" rtlCol="0" anchor="ctr"/>
          <a:lstStyle>
            <a:lvl1pPr algn="l">
              <a:defRPr sz="12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3536325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lide Number Placeholder 5"/>
          <p:cNvSpPr>
            <a:spLocks noGrp="1"/>
          </p:cNvSpPr>
          <p:nvPr>
            <p:ph type="sldNum" sz="quarter" idx="4"/>
          </p:nvPr>
        </p:nvSpPr>
        <p:spPr>
          <a:xfrm>
            <a:off x="503817" y="6448252"/>
            <a:ext cx="2844800" cy="365125"/>
          </a:xfrm>
          <a:prstGeom prst="rect">
            <a:avLst/>
          </a:prstGeom>
        </p:spPr>
        <p:txBody>
          <a:bodyPr vert="horz" lIns="77925" tIns="38963" rIns="77925" bIns="38963" rtlCol="0" anchor="ctr"/>
          <a:lstStyle>
            <a:lvl1pPr algn="l">
              <a:defRPr sz="12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pic>
        <p:nvPicPr>
          <p:cNvPr id="2" name="Picture 1">
            <a:extLst>
              <a:ext uri="{FF2B5EF4-FFF2-40B4-BE49-F238E27FC236}">
                <a16:creationId xmlns:a16="http://schemas.microsoft.com/office/drawing/2014/main" id="{DD4416BB-91CB-4933-A4B5-BEE140515ECC}"/>
              </a:ext>
            </a:extLst>
          </p:cNvPr>
          <p:cNvPicPr>
            <a:picLocks noChangeAspect="1"/>
          </p:cNvPicPr>
          <p:nvPr userDrawn="1"/>
        </p:nvPicPr>
        <p:blipFill>
          <a:blip r:embed="rId2"/>
          <a:stretch>
            <a:fillRect/>
          </a:stretch>
        </p:blipFill>
        <p:spPr>
          <a:xfrm>
            <a:off x="4230" y="0"/>
            <a:ext cx="12183540" cy="6858000"/>
          </a:xfrm>
          <a:prstGeom prst="rect">
            <a:avLst/>
          </a:prstGeom>
        </p:spPr>
      </p:pic>
    </p:spTree>
    <p:extLst>
      <p:ext uri="{BB962C8B-B14F-4D97-AF65-F5344CB8AC3E}">
        <p14:creationId xmlns:p14="http://schemas.microsoft.com/office/powerpoint/2010/main" val="3065862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77925" tIns="38963" rIns="77925" bIns="38963"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517076"/>
            <a:ext cx="10972800" cy="4421087"/>
          </a:xfrm>
          <a:prstGeom prst="rect">
            <a:avLst/>
          </a:prstGeom>
        </p:spPr>
        <p:txBody>
          <a:bodyPr vert="horz" lIns="77925" tIns="38963" rIns="77925" bIns="38963"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p:cNvSpPr>
            <a:spLocks noGrp="1"/>
          </p:cNvSpPr>
          <p:nvPr>
            <p:ph type="sldNum" sz="quarter" idx="4"/>
          </p:nvPr>
        </p:nvSpPr>
        <p:spPr>
          <a:xfrm>
            <a:off x="498928" y="6246504"/>
            <a:ext cx="2844800" cy="365125"/>
          </a:xfrm>
          <a:prstGeom prst="rect">
            <a:avLst/>
          </a:prstGeom>
        </p:spPr>
        <p:txBody>
          <a:bodyPr vert="horz" lIns="77925" tIns="38963" rIns="77925" bIns="38963" rtlCol="0" anchor="ctr"/>
          <a:lstStyle>
            <a:lvl1pPr algn="l">
              <a:defRPr sz="12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4206749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1038977" rtl="0" eaLnBrk="1" latinLnBrk="0" hangingPunct="1">
        <a:spcBef>
          <a:spcPct val="0"/>
        </a:spcBef>
        <a:buNone/>
        <a:defRPr sz="3200" b="1" kern="1200">
          <a:solidFill>
            <a:schemeClr val="tx1"/>
          </a:solidFill>
          <a:latin typeface="Arial Nova" pitchFamily="34" charset="0"/>
          <a:ea typeface="+mj-ea"/>
          <a:cs typeface="+mj-cs"/>
        </a:defRPr>
      </a:lvl1pPr>
    </p:titleStyle>
    <p:bodyStyle>
      <a:lvl1pPr marL="389616" indent="-389616" algn="l" defTabSz="1038977" rtl="0" eaLnBrk="1" latinLnBrk="0" hangingPunct="1">
        <a:spcBef>
          <a:spcPct val="20000"/>
        </a:spcBef>
        <a:buFont typeface="Wingdings" pitchFamily="2" charset="2"/>
        <a:buChar char="§"/>
        <a:defRPr sz="2667" kern="1200">
          <a:solidFill>
            <a:schemeClr val="tx1"/>
          </a:solidFill>
          <a:latin typeface="Arial Nova" pitchFamily="34" charset="0"/>
          <a:ea typeface="+mn-ea"/>
          <a:cs typeface="+mn-cs"/>
        </a:defRPr>
      </a:lvl1pPr>
      <a:lvl2pPr marL="844168" indent="-324680" algn="l" defTabSz="1038977" rtl="0" eaLnBrk="1" latinLnBrk="0" hangingPunct="1">
        <a:spcBef>
          <a:spcPct val="20000"/>
        </a:spcBef>
        <a:buFont typeface="Arial" pitchFamily="34" charset="0"/>
        <a:buChar char="•"/>
        <a:defRPr sz="2267" kern="1200">
          <a:solidFill>
            <a:schemeClr val="tx1"/>
          </a:solidFill>
          <a:latin typeface="Arial Nova Light" pitchFamily="34" charset="0"/>
          <a:ea typeface="+mn-ea"/>
          <a:cs typeface="Arial Nova Light" pitchFamily="34" charset="0"/>
        </a:defRPr>
      </a:lvl2pPr>
      <a:lvl3pPr marL="1298721" indent="-259744" algn="l" defTabSz="1038977" rtl="0" eaLnBrk="1" latinLnBrk="0" hangingPunct="1">
        <a:spcBef>
          <a:spcPct val="20000"/>
        </a:spcBef>
        <a:buFont typeface="Arial Nova Light" pitchFamily="34" charset="0"/>
        <a:buChar char="–"/>
        <a:defRPr sz="2000" kern="1200">
          <a:solidFill>
            <a:schemeClr val="tx1"/>
          </a:solidFill>
          <a:latin typeface="Arial Nova Light" pitchFamily="34" charset="0"/>
          <a:ea typeface="+mn-ea"/>
          <a:cs typeface="Arial Nova Light" pitchFamily="34" charset="0"/>
        </a:defRPr>
      </a:lvl3pPr>
      <a:lvl4pPr marL="1818208" indent="-259744" algn="l" defTabSz="1038977" rtl="0" eaLnBrk="1" latinLnBrk="0" hangingPunct="1">
        <a:spcBef>
          <a:spcPct val="20000"/>
        </a:spcBef>
        <a:buFont typeface="Arial" pitchFamily="34" charset="0"/>
        <a:buChar char="–"/>
        <a:defRPr sz="1867" kern="1200">
          <a:solidFill>
            <a:schemeClr val="tx1"/>
          </a:solidFill>
          <a:latin typeface="Arial Nova Light" pitchFamily="34" charset="0"/>
          <a:ea typeface="+mn-ea"/>
          <a:cs typeface="Arial Nova Light" pitchFamily="34" charset="0"/>
        </a:defRPr>
      </a:lvl4pPr>
      <a:lvl5pPr marL="2337696" indent="-259744" algn="l" defTabSz="1038977" rtl="0" eaLnBrk="1" latinLnBrk="0" hangingPunct="1">
        <a:spcBef>
          <a:spcPct val="20000"/>
        </a:spcBef>
        <a:buFont typeface="Arial" pitchFamily="34" charset="0"/>
        <a:buChar char="»"/>
        <a:defRPr sz="1867" kern="1200">
          <a:solidFill>
            <a:schemeClr val="tx1"/>
          </a:solidFill>
          <a:latin typeface="Arial Nova Light" pitchFamily="34" charset="0"/>
          <a:ea typeface="+mn-ea"/>
          <a:cs typeface="Arial Nova Light" pitchFamily="34" charset="0"/>
        </a:defRPr>
      </a:lvl5pPr>
      <a:lvl6pPr marL="2857185" indent="-259744" algn="l" defTabSz="1038977" rtl="0" eaLnBrk="1" latinLnBrk="0" hangingPunct="1">
        <a:spcBef>
          <a:spcPct val="20000"/>
        </a:spcBef>
        <a:buFont typeface="Arial" pitchFamily="34" charset="0"/>
        <a:buChar char="•"/>
        <a:defRPr sz="2267" kern="1200">
          <a:solidFill>
            <a:schemeClr val="tx1"/>
          </a:solidFill>
          <a:latin typeface="+mn-lt"/>
          <a:ea typeface="+mn-ea"/>
          <a:cs typeface="+mn-cs"/>
        </a:defRPr>
      </a:lvl6pPr>
      <a:lvl7pPr marL="3376673" indent="-259744" algn="l" defTabSz="1038977" rtl="0" eaLnBrk="1" latinLnBrk="0" hangingPunct="1">
        <a:spcBef>
          <a:spcPct val="20000"/>
        </a:spcBef>
        <a:buFont typeface="Arial" pitchFamily="34" charset="0"/>
        <a:buChar char="•"/>
        <a:defRPr sz="2267" kern="1200">
          <a:solidFill>
            <a:schemeClr val="tx1"/>
          </a:solidFill>
          <a:latin typeface="+mn-lt"/>
          <a:ea typeface="+mn-ea"/>
          <a:cs typeface="+mn-cs"/>
        </a:defRPr>
      </a:lvl7pPr>
      <a:lvl8pPr marL="3896161" indent="-259744" algn="l" defTabSz="1038977" rtl="0" eaLnBrk="1" latinLnBrk="0" hangingPunct="1">
        <a:spcBef>
          <a:spcPct val="20000"/>
        </a:spcBef>
        <a:buFont typeface="Arial" pitchFamily="34" charset="0"/>
        <a:buChar char="•"/>
        <a:defRPr sz="2267" kern="1200">
          <a:solidFill>
            <a:schemeClr val="tx1"/>
          </a:solidFill>
          <a:latin typeface="+mn-lt"/>
          <a:ea typeface="+mn-ea"/>
          <a:cs typeface="+mn-cs"/>
        </a:defRPr>
      </a:lvl8pPr>
      <a:lvl9pPr marL="4415650" indent="-259744" algn="l" defTabSz="1038977" rtl="0" eaLnBrk="1" latinLnBrk="0" hangingPunct="1">
        <a:spcBef>
          <a:spcPct val="20000"/>
        </a:spcBef>
        <a:buFont typeface="Arial" pitchFamily="34" charset="0"/>
        <a:buChar char="•"/>
        <a:defRPr sz="2267" kern="1200">
          <a:solidFill>
            <a:schemeClr val="tx1"/>
          </a:solidFill>
          <a:latin typeface="+mn-lt"/>
          <a:ea typeface="+mn-ea"/>
          <a:cs typeface="+mn-cs"/>
        </a:defRPr>
      </a:lvl9pPr>
    </p:bodyStyle>
    <p:otherStyle>
      <a:defPPr>
        <a:defRPr lang="en-US"/>
      </a:defPPr>
      <a:lvl1pPr marL="0" algn="l" defTabSz="1038977" rtl="0" eaLnBrk="1" latinLnBrk="0" hangingPunct="1">
        <a:defRPr sz="2000" kern="1200">
          <a:solidFill>
            <a:schemeClr val="tx1"/>
          </a:solidFill>
          <a:latin typeface="+mn-lt"/>
          <a:ea typeface="+mn-ea"/>
          <a:cs typeface="+mn-cs"/>
        </a:defRPr>
      </a:lvl1pPr>
      <a:lvl2pPr marL="519488" algn="l" defTabSz="1038977" rtl="0" eaLnBrk="1" latinLnBrk="0" hangingPunct="1">
        <a:defRPr sz="2000" kern="1200">
          <a:solidFill>
            <a:schemeClr val="tx1"/>
          </a:solidFill>
          <a:latin typeface="+mn-lt"/>
          <a:ea typeface="+mn-ea"/>
          <a:cs typeface="+mn-cs"/>
        </a:defRPr>
      </a:lvl2pPr>
      <a:lvl3pPr marL="1038977" algn="l" defTabSz="1038977" rtl="0" eaLnBrk="1" latinLnBrk="0" hangingPunct="1">
        <a:defRPr sz="2000" kern="1200">
          <a:solidFill>
            <a:schemeClr val="tx1"/>
          </a:solidFill>
          <a:latin typeface="+mn-lt"/>
          <a:ea typeface="+mn-ea"/>
          <a:cs typeface="+mn-cs"/>
        </a:defRPr>
      </a:lvl3pPr>
      <a:lvl4pPr marL="1558465" algn="l" defTabSz="1038977" rtl="0" eaLnBrk="1" latinLnBrk="0" hangingPunct="1">
        <a:defRPr sz="2000" kern="1200">
          <a:solidFill>
            <a:schemeClr val="tx1"/>
          </a:solidFill>
          <a:latin typeface="+mn-lt"/>
          <a:ea typeface="+mn-ea"/>
          <a:cs typeface="+mn-cs"/>
        </a:defRPr>
      </a:lvl4pPr>
      <a:lvl5pPr marL="2077952" algn="l" defTabSz="1038977" rtl="0" eaLnBrk="1" latinLnBrk="0" hangingPunct="1">
        <a:defRPr sz="2000" kern="1200">
          <a:solidFill>
            <a:schemeClr val="tx1"/>
          </a:solidFill>
          <a:latin typeface="+mn-lt"/>
          <a:ea typeface="+mn-ea"/>
          <a:cs typeface="+mn-cs"/>
        </a:defRPr>
      </a:lvl5pPr>
      <a:lvl6pPr marL="2597440" algn="l" defTabSz="1038977" rtl="0" eaLnBrk="1" latinLnBrk="0" hangingPunct="1">
        <a:defRPr sz="2000" kern="1200">
          <a:solidFill>
            <a:schemeClr val="tx1"/>
          </a:solidFill>
          <a:latin typeface="+mn-lt"/>
          <a:ea typeface="+mn-ea"/>
          <a:cs typeface="+mn-cs"/>
        </a:defRPr>
      </a:lvl6pPr>
      <a:lvl7pPr marL="3116929" algn="l" defTabSz="1038977" rtl="0" eaLnBrk="1" latinLnBrk="0" hangingPunct="1">
        <a:defRPr sz="2000" kern="1200">
          <a:solidFill>
            <a:schemeClr val="tx1"/>
          </a:solidFill>
          <a:latin typeface="+mn-lt"/>
          <a:ea typeface="+mn-ea"/>
          <a:cs typeface="+mn-cs"/>
        </a:defRPr>
      </a:lvl7pPr>
      <a:lvl8pPr marL="3636417" algn="l" defTabSz="1038977" rtl="0" eaLnBrk="1" latinLnBrk="0" hangingPunct="1">
        <a:defRPr sz="2000" kern="1200">
          <a:solidFill>
            <a:schemeClr val="tx1"/>
          </a:solidFill>
          <a:latin typeface="+mn-lt"/>
          <a:ea typeface="+mn-ea"/>
          <a:cs typeface="+mn-cs"/>
        </a:defRPr>
      </a:lvl8pPr>
      <a:lvl9pPr marL="4155905" algn="l" defTabSz="1038977"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mailto:Healthystartclaim@dhsc.gov.uk"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healthystart.nhs.uk/wp-content/uploads/2021/03/HS-ApplicationForm-V5.pdf" TargetMode="External"/><Relationship Id="rId2" Type="http://schemas.openxmlformats.org/officeDocument/2006/relationships/hyperlink" Target="https://www.healthystart.nhs.uk/" TargetMode="External"/><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hyperlink" Target="https://www.healthystart.nhs.uk/wp-content/uploads/2021/06/Healthy-Start-retailers.xls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E1D3A13-C854-48CA-84CC-BED0E1E1C8F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763963" y="1773011"/>
            <a:ext cx="4664075" cy="728662"/>
          </a:xfrm>
          <a:prstGeom prst="rect">
            <a:avLst/>
          </a:prstGeom>
          <a:noFill/>
        </p:spPr>
      </p:pic>
      <p:pic>
        <p:nvPicPr>
          <p:cNvPr id="3" name="Picture 2">
            <a:extLst>
              <a:ext uri="{FF2B5EF4-FFF2-40B4-BE49-F238E27FC236}">
                <a16:creationId xmlns:a16="http://schemas.microsoft.com/office/drawing/2014/main" id="{EBCA5011-AD4D-4004-A35D-F5DF21880502}"/>
              </a:ext>
            </a:extLst>
          </p:cNvPr>
          <p:cNvPicPr/>
          <p:nvPr/>
        </p:nvPicPr>
        <p:blipFill>
          <a:blip r:embed="rId3"/>
          <a:stretch>
            <a:fillRect/>
          </a:stretch>
        </p:blipFill>
        <p:spPr>
          <a:xfrm>
            <a:off x="3764643" y="998990"/>
            <a:ext cx="4664075" cy="773114"/>
          </a:xfrm>
          <a:prstGeom prst="rect">
            <a:avLst/>
          </a:prstGeom>
        </p:spPr>
      </p:pic>
      <p:sp>
        <p:nvSpPr>
          <p:cNvPr id="4" name="Rectangle 3">
            <a:extLst>
              <a:ext uri="{FF2B5EF4-FFF2-40B4-BE49-F238E27FC236}">
                <a16:creationId xmlns:a16="http://schemas.microsoft.com/office/drawing/2014/main" id="{9C7234CE-4F3F-4909-A48F-FFE9BD5803E8}"/>
              </a:ext>
            </a:extLst>
          </p:cNvPr>
          <p:cNvSpPr/>
          <p:nvPr/>
        </p:nvSpPr>
        <p:spPr>
          <a:xfrm>
            <a:off x="1671487" y="3232921"/>
            <a:ext cx="8849026" cy="480388"/>
          </a:xfrm>
          <a:prstGeom prst="rect">
            <a:avLst/>
          </a:prstGeom>
        </p:spPr>
        <p:txBody>
          <a:bodyPr wrap="none">
            <a:spAutoFit/>
          </a:bodyPr>
          <a:lstStyle/>
          <a:p>
            <a:pPr algn="ctr">
              <a:lnSpc>
                <a:spcPct val="115000"/>
              </a:lnSpc>
              <a:spcAft>
                <a:spcPts val="1000"/>
              </a:spcAft>
            </a:pPr>
            <a:r>
              <a:rPr lang="en-GB" sz="2400" b="1">
                <a:latin typeface="Arial Nova" panose="020B0504020202020204" pitchFamily="34" charset="0"/>
                <a:ea typeface="Calibri" panose="020F0502020204030204" pitchFamily="34" charset="0"/>
                <a:cs typeface="Times New Roman" panose="02020603050405020304" pitchFamily="18" charset="0"/>
              </a:rPr>
              <a:t>Healthy Start Scheme: Application Process Guidance &amp; Tips</a:t>
            </a:r>
            <a:endParaRPr lang="en-GB" sz="2400">
              <a:effectLst/>
              <a:latin typeface="Arial Nova" panose="020B050402020202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C168C352-334B-4C8B-ACA3-53650233FC43}"/>
              </a:ext>
            </a:extLst>
          </p:cNvPr>
          <p:cNvSpPr/>
          <p:nvPr/>
        </p:nvSpPr>
        <p:spPr>
          <a:xfrm>
            <a:off x="431981" y="6489563"/>
            <a:ext cx="1313180" cy="286360"/>
          </a:xfrm>
          <a:prstGeom prst="rect">
            <a:avLst/>
          </a:prstGeom>
        </p:spPr>
        <p:txBody>
          <a:bodyPr wrap="none" lIns="91440" tIns="45720" rIns="91440" bIns="45720" anchor="t">
            <a:spAutoFit/>
          </a:bodyPr>
          <a:lstStyle/>
          <a:p>
            <a:pPr algn="ctr">
              <a:lnSpc>
                <a:spcPct val="115000"/>
              </a:lnSpc>
              <a:spcAft>
                <a:spcPts val="1000"/>
              </a:spcAft>
            </a:pPr>
            <a:r>
              <a:rPr lang="en-GB" sz="1100" b="1" dirty="0">
                <a:latin typeface="Arial Nova"/>
                <a:ea typeface="Calibri" panose="020F0502020204030204" pitchFamily="34" charset="0"/>
                <a:cs typeface="Times New Roman"/>
              </a:rPr>
              <a:t>September</a:t>
            </a:r>
            <a:r>
              <a:rPr lang="en-GB" sz="1200" b="1" dirty="0">
                <a:latin typeface="Arial Nova"/>
                <a:ea typeface="Calibri" panose="020F0502020204030204" pitchFamily="34" charset="0"/>
                <a:cs typeface="Times New Roman"/>
              </a:rPr>
              <a:t> 2021</a:t>
            </a:r>
            <a:endParaRPr lang="en-GB" sz="1200" b="1" dirty="0">
              <a:effectLst/>
              <a:latin typeface="Arial Nova" panose="020B05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5993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378629" y="1113114"/>
            <a:ext cx="9069484" cy="4714322"/>
          </a:xfrm>
        </p:spPr>
        <p:txBody>
          <a:bodyPr vert="horz" lIns="77925" tIns="38963" rIns="77925" bIns="38963" rtlCol="0" anchor="t">
            <a:normAutofit fontScale="92500" lnSpcReduction="10000"/>
          </a:bodyPr>
          <a:lstStyle/>
          <a:p>
            <a:pPr marL="0" indent="0">
              <a:lnSpc>
                <a:spcPct val="90000"/>
              </a:lnSpc>
              <a:buNone/>
            </a:pPr>
            <a:r>
              <a:rPr lang="en-GB" sz="2000">
                <a:latin typeface="Arial Nova"/>
              </a:rPr>
              <a:t>Many Healthy Start Voucher forms are rejected because the application form is completed incorrectly.</a:t>
            </a:r>
            <a:endParaRPr lang="en-GB" sz="2000" b="1">
              <a:latin typeface="Arial Nova"/>
            </a:endParaRPr>
          </a:p>
          <a:p>
            <a:pPr marL="0" indent="0">
              <a:lnSpc>
                <a:spcPct val="90000"/>
              </a:lnSpc>
              <a:buNone/>
            </a:pPr>
            <a:endParaRPr lang="en-GB" sz="2100" b="1">
              <a:latin typeface="Arial Nova"/>
            </a:endParaRPr>
          </a:p>
          <a:p>
            <a:pPr marL="0" indent="0">
              <a:lnSpc>
                <a:spcPct val="90000"/>
              </a:lnSpc>
              <a:buNone/>
            </a:pPr>
            <a:r>
              <a:rPr lang="en-GB" sz="2100" b="1">
                <a:latin typeface="Arial Nova"/>
              </a:rPr>
              <a:t>Please ensure</a:t>
            </a:r>
            <a:r>
              <a:rPr lang="en-GB" sz="2100">
                <a:latin typeface="Arial Nova"/>
              </a:rPr>
              <a:t>:</a:t>
            </a:r>
            <a:endParaRPr lang="en-GB">
              <a:latin typeface="Arial Nova"/>
            </a:endParaRPr>
          </a:p>
          <a:p>
            <a:pPr marL="0" indent="0">
              <a:lnSpc>
                <a:spcPct val="90000"/>
              </a:lnSpc>
              <a:buNone/>
            </a:pPr>
            <a:endParaRPr lang="en-GB" sz="2100">
              <a:latin typeface="Arial Nova"/>
            </a:endParaRPr>
          </a:p>
          <a:p>
            <a:pPr marL="389255" lvl="0" indent="-389255">
              <a:lnSpc>
                <a:spcPct val="90000"/>
              </a:lnSpc>
            </a:pPr>
            <a:r>
              <a:rPr lang="en-GB" sz="2100"/>
              <a:t>The application is completed in </a:t>
            </a:r>
            <a:r>
              <a:rPr lang="en-GB" sz="2100" b="1"/>
              <a:t>black ink</a:t>
            </a:r>
            <a:r>
              <a:rPr lang="en-GB" sz="2100"/>
              <a:t> and </a:t>
            </a:r>
            <a:r>
              <a:rPr lang="en-GB" sz="2100" b="1"/>
              <a:t>CAPITAL LETTERS</a:t>
            </a:r>
            <a:r>
              <a:rPr lang="en-GB" sz="2100"/>
              <a:t> </a:t>
            </a:r>
          </a:p>
          <a:p>
            <a:pPr marL="0" indent="0">
              <a:lnSpc>
                <a:spcPct val="90000"/>
              </a:lnSpc>
              <a:buNone/>
            </a:pPr>
            <a:endParaRPr lang="en-GB" sz="2100">
              <a:latin typeface="Arial Nova"/>
            </a:endParaRPr>
          </a:p>
          <a:p>
            <a:pPr marL="389255" lvl="0" indent="-389255">
              <a:lnSpc>
                <a:spcPct val="90000"/>
              </a:lnSpc>
            </a:pPr>
            <a:r>
              <a:rPr lang="en-GB" sz="2100">
                <a:latin typeface="Arial Nova"/>
              </a:rPr>
              <a:t>Tick all the relevant boxes including all the benefits you are entitled to</a:t>
            </a:r>
          </a:p>
          <a:p>
            <a:pPr marL="0" indent="0">
              <a:lnSpc>
                <a:spcPct val="90000"/>
              </a:lnSpc>
              <a:buNone/>
            </a:pPr>
            <a:endParaRPr lang="en-GB" sz="2100">
              <a:latin typeface="Arial Nova"/>
            </a:endParaRPr>
          </a:p>
          <a:p>
            <a:pPr marL="389255" lvl="0" indent="-389255">
              <a:lnSpc>
                <a:spcPct val="90000"/>
              </a:lnSpc>
            </a:pPr>
            <a:r>
              <a:rPr lang="en-GB" sz="2100"/>
              <a:t>Only tick the Universal Credit if you work and earn less than £408 per month</a:t>
            </a:r>
          </a:p>
          <a:p>
            <a:pPr marL="0" indent="0">
              <a:lnSpc>
                <a:spcPct val="90000"/>
              </a:lnSpc>
              <a:buNone/>
            </a:pPr>
            <a:endParaRPr lang="en-GB" sz="2100">
              <a:latin typeface="Arial Nova"/>
            </a:endParaRPr>
          </a:p>
          <a:p>
            <a:pPr marL="389255" lvl="0" indent="-389255">
              <a:lnSpc>
                <a:spcPct val="90000"/>
              </a:lnSpc>
            </a:pPr>
            <a:r>
              <a:rPr lang="en-GB" sz="2100">
                <a:latin typeface="Arial Nova"/>
              </a:rPr>
              <a:t>Don’t forget to enter your due date</a:t>
            </a:r>
          </a:p>
          <a:p>
            <a:pPr marL="0" indent="0">
              <a:lnSpc>
                <a:spcPct val="90000"/>
              </a:lnSpc>
              <a:buNone/>
            </a:pPr>
            <a:endParaRPr lang="en-GB" sz="2100">
              <a:latin typeface="Arial Nova"/>
            </a:endParaRPr>
          </a:p>
          <a:p>
            <a:pPr marL="389255" lvl="0" indent="-389255">
              <a:lnSpc>
                <a:spcPct val="90000"/>
              </a:lnSpc>
            </a:pPr>
            <a:r>
              <a:rPr lang="en-GB" sz="2100">
                <a:latin typeface="Arial Nova"/>
              </a:rPr>
              <a:t>Do not apply before 10 weeks pregnant</a:t>
            </a:r>
          </a:p>
          <a:p>
            <a:pPr marL="0" indent="0">
              <a:lnSpc>
                <a:spcPct val="90000"/>
              </a:lnSpc>
              <a:buNone/>
            </a:pPr>
            <a:endParaRPr lang="en-GB" sz="2100">
              <a:latin typeface="Arial Nova"/>
            </a:endParaRPr>
          </a:p>
          <a:p>
            <a:pPr marL="389255" lvl="0" indent="-389255">
              <a:lnSpc>
                <a:spcPct val="90000"/>
              </a:lnSpc>
            </a:pPr>
            <a:r>
              <a:rPr lang="en-GB" sz="2100"/>
              <a:t>Ensure the child’s name matches their name on the benefits </a:t>
            </a:r>
          </a:p>
        </p:txBody>
      </p:sp>
      <p:pic>
        <p:nvPicPr>
          <p:cNvPr id="2" name="Picture 1">
            <a:extLst>
              <a:ext uri="{FF2B5EF4-FFF2-40B4-BE49-F238E27FC236}">
                <a16:creationId xmlns:a16="http://schemas.microsoft.com/office/drawing/2014/main" id="{63BBD9EE-E724-4A53-B827-0A792A4699A2}"/>
              </a:ext>
            </a:extLst>
          </p:cNvPr>
          <p:cNvPicPr>
            <a:picLocks noChangeAspect="1"/>
          </p:cNvPicPr>
          <p:nvPr/>
        </p:nvPicPr>
        <p:blipFill>
          <a:blip r:embed="rId2"/>
          <a:stretch>
            <a:fillRect/>
          </a:stretch>
        </p:blipFill>
        <p:spPr>
          <a:xfrm>
            <a:off x="9222026" y="2263321"/>
            <a:ext cx="2741325" cy="2332048"/>
          </a:xfrm>
          <a:prstGeom prst="rect">
            <a:avLst/>
          </a:prstGeom>
          <a:noFill/>
        </p:spPr>
      </p:pic>
      <p:sp>
        <p:nvSpPr>
          <p:cNvPr id="8" name="Title 7"/>
          <p:cNvSpPr>
            <a:spLocks noGrp="1"/>
          </p:cNvSpPr>
          <p:nvPr>
            <p:ph type="title"/>
          </p:nvPr>
        </p:nvSpPr>
        <p:spPr>
          <a:xfrm>
            <a:off x="609600" y="274637"/>
            <a:ext cx="10972800" cy="531786"/>
          </a:xfrm>
        </p:spPr>
        <p:txBody>
          <a:bodyPr anchor="ctr">
            <a:normAutofit/>
          </a:bodyPr>
          <a:lstStyle/>
          <a:p>
            <a:pPr lvl="0">
              <a:lnSpc>
                <a:spcPct val="90000"/>
              </a:lnSpc>
            </a:pPr>
            <a:r>
              <a:rPr lang="en-GB"/>
              <a:t>1. Completing the application form</a:t>
            </a:r>
          </a:p>
        </p:txBody>
      </p:sp>
      <p:sp>
        <p:nvSpPr>
          <p:cNvPr id="4" name="Slide Number Placeholder 3"/>
          <p:cNvSpPr>
            <a:spLocks noGrp="1"/>
          </p:cNvSpPr>
          <p:nvPr>
            <p:ph type="sldNum" sz="quarter" idx="4"/>
          </p:nvPr>
        </p:nvSpPr>
        <p:spPr>
          <a:xfrm>
            <a:off x="503817" y="6448252"/>
            <a:ext cx="2844800" cy="365125"/>
          </a:xfrm>
        </p:spPr>
        <p:txBody>
          <a:bodyPr anchor="ctr">
            <a:normAutofit/>
          </a:bodyPr>
          <a:lstStyle/>
          <a:p>
            <a:pPr defTabSz="1038977">
              <a:spcAft>
                <a:spcPts val="600"/>
              </a:spcAft>
            </a:pPr>
            <a:r>
              <a:rPr lang="en-GB"/>
              <a:t>PAGE </a:t>
            </a:r>
            <a:fld id="{45A89BE1-5792-4ACB-BF4C-7FAB88C6C5B7}" type="slidenum">
              <a:rPr lang="en-GB"/>
              <a:pPr defTabSz="1038977">
                <a:spcAft>
                  <a:spcPts val="600"/>
                </a:spcAft>
              </a:pPr>
              <a:t>2</a:t>
            </a:fld>
            <a:endParaRPr lang="en-GB"/>
          </a:p>
        </p:txBody>
      </p:sp>
    </p:spTree>
    <p:extLst>
      <p:ext uri="{BB962C8B-B14F-4D97-AF65-F5344CB8AC3E}">
        <p14:creationId xmlns:p14="http://schemas.microsoft.com/office/powerpoint/2010/main" val="781233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601236" y="1412776"/>
            <a:ext cx="6348204" cy="4525963"/>
          </a:xfrm>
        </p:spPr>
        <p:txBody>
          <a:bodyPr>
            <a:normAutofit/>
          </a:bodyPr>
          <a:lstStyle/>
          <a:p>
            <a:pPr marL="0" indent="0" algn="ctr">
              <a:buNone/>
            </a:pPr>
            <a:endParaRPr lang="en-GB"/>
          </a:p>
          <a:p>
            <a:pPr marL="0" indent="0" algn="ctr">
              <a:buNone/>
            </a:pPr>
            <a:r>
              <a:rPr lang="en-GB"/>
              <a:t>Freepost RRTR-SYAE-JKCR</a:t>
            </a:r>
          </a:p>
          <a:p>
            <a:pPr marL="0" indent="0" algn="ctr">
              <a:buNone/>
            </a:pPr>
            <a:r>
              <a:rPr lang="en-GB"/>
              <a:t>Healthy Start Issuing Unit</a:t>
            </a:r>
          </a:p>
          <a:p>
            <a:pPr marL="0" indent="0" algn="ctr">
              <a:buNone/>
            </a:pPr>
            <a:r>
              <a:rPr lang="en-GB"/>
              <a:t>PO Box 1067</a:t>
            </a:r>
          </a:p>
          <a:p>
            <a:pPr marL="0" indent="0" algn="ctr">
              <a:buNone/>
            </a:pPr>
            <a:r>
              <a:rPr lang="en-GB"/>
              <a:t>Warrington</a:t>
            </a:r>
          </a:p>
          <a:p>
            <a:pPr marL="0" indent="0" algn="ctr">
              <a:buNone/>
            </a:pPr>
            <a:r>
              <a:rPr lang="en-GB"/>
              <a:t>WA55 1EG</a:t>
            </a:r>
          </a:p>
          <a:p>
            <a:pPr algn="ctr"/>
            <a:endParaRPr lang="en-GB"/>
          </a:p>
        </p:txBody>
      </p:sp>
      <p:pic>
        <p:nvPicPr>
          <p:cNvPr id="2" name="Picture 1">
            <a:extLst>
              <a:ext uri="{FF2B5EF4-FFF2-40B4-BE49-F238E27FC236}">
                <a16:creationId xmlns:a16="http://schemas.microsoft.com/office/drawing/2014/main" id="{647AF82A-7A28-4053-A599-A05F26B69CC7}"/>
              </a:ext>
            </a:extLst>
          </p:cNvPr>
          <p:cNvPicPr>
            <a:picLocks noChangeAspect="1"/>
          </p:cNvPicPr>
          <p:nvPr/>
        </p:nvPicPr>
        <p:blipFill>
          <a:blip r:embed="rId2"/>
          <a:stretch>
            <a:fillRect/>
          </a:stretch>
        </p:blipFill>
        <p:spPr>
          <a:xfrm>
            <a:off x="7572794" y="1510393"/>
            <a:ext cx="3587453" cy="3835035"/>
          </a:xfrm>
          <a:prstGeom prst="rect">
            <a:avLst/>
          </a:prstGeom>
          <a:noFill/>
        </p:spPr>
      </p:pic>
      <p:sp>
        <p:nvSpPr>
          <p:cNvPr id="8" name="Title 7"/>
          <p:cNvSpPr>
            <a:spLocks noGrp="1"/>
          </p:cNvSpPr>
          <p:nvPr>
            <p:ph type="title"/>
          </p:nvPr>
        </p:nvSpPr>
        <p:spPr>
          <a:xfrm>
            <a:off x="609600" y="274637"/>
            <a:ext cx="10972800" cy="994123"/>
          </a:xfrm>
        </p:spPr>
        <p:txBody>
          <a:bodyPr anchor="ctr">
            <a:normAutofit/>
          </a:bodyPr>
          <a:lstStyle/>
          <a:p>
            <a:pPr>
              <a:lnSpc>
                <a:spcPct val="90000"/>
              </a:lnSpc>
            </a:pPr>
            <a:r>
              <a:rPr lang="en-GB"/>
              <a:t>2. Send completed application forms to: </a:t>
            </a:r>
            <a:br>
              <a:rPr lang="en-GB"/>
            </a:br>
            <a:endParaRPr lang="en-GB"/>
          </a:p>
        </p:txBody>
      </p:sp>
      <p:sp>
        <p:nvSpPr>
          <p:cNvPr id="4" name="Slide Number Placeholder 3"/>
          <p:cNvSpPr>
            <a:spLocks noGrp="1"/>
          </p:cNvSpPr>
          <p:nvPr>
            <p:ph type="sldNum" sz="quarter" idx="4"/>
          </p:nvPr>
        </p:nvSpPr>
        <p:spPr>
          <a:xfrm>
            <a:off x="503817" y="6448252"/>
            <a:ext cx="2844800" cy="365125"/>
          </a:xfrm>
        </p:spPr>
        <p:txBody>
          <a:bodyPr anchor="ctr">
            <a:normAutofit/>
          </a:bodyPr>
          <a:lstStyle/>
          <a:p>
            <a:pPr defTabSz="1038977">
              <a:spcAft>
                <a:spcPts val="600"/>
              </a:spcAft>
            </a:pPr>
            <a:r>
              <a:rPr lang="en-GB"/>
              <a:t>PAGE </a:t>
            </a:r>
            <a:fld id="{45A89BE1-5792-4ACB-BF4C-7FAB88C6C5B7}" type="slidenum">
              <a:rPr lang="en-GB"/>
              <a:pPr defTabSz="1038977">
                <a:spcAft>
                  <a:spcPts val="600"/>
                </a:spcAft>
              </a:pPr>
              <a:t>3</a:t>
            </a:fld>
            <a:endParaRPr lang="en-GB"/>
          </a:p>
        </p:txBody>
      </p:sp>
    </p:spTree>
    <p:extLst>
      <p:ext uri="{BB962C8B-B14F-4D97-AF65-F5344CB8AC3E}">
        <p14:creationId xmlns:p14="http://schemas.microsoft.com/office/powerpoint/2010/main" val="2791841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344382" y="1412776"/>
            <a:ext cx="8232142" cy="4525963"/>
          </a:xfrm>
        </p:spPr>
        <p:txBody>
          <a:bodyPr vert="horz" lIns="77925" tIns="38963" rIns="77925" bIns="38963" rtlCol="0" anchor="t">
            <a:normAutofit/>
          </a:bodyPr>
          <a:lstStyle/>
          <a:p>
            <a:pPr marL="0" indent="0">
              <a:buNone/>
            </a:pPr>
            <a:endParaRPr lang="en-GB"/>
          </a:p>
          <a:p>
            <a:pPr marL="0" indent="0" algn="ctr">
              <a:buNone/>
            </a:pPr>
            <a:r>
              <a:rPr lang="en-GB" sz="2650" dirty="0">
                <a:latin typeface="Arial Nova"/>
              </a:rPr>
              <a:t>I</a:t>
            </a:r>
            <a:r>
              <a:rPr lang="en-GB" sz="2400" dirty="0">
                <a:latin typeface="Arial Nova"/>
              </a:rPr>
              <a:t>f you do not have access to a digital device to complete the application form online or need a translator, you can complete the application form by phone, </a:t>
            </a:r>
            <a:endParaRPr lang="en-GB" sz="2650" dirty="0"/>
          </a:p>
          <a:p>
            <a:pPr marL="0" indent="0" algn="ctr">
              <a:buNone/>
            </a:pPr>
            <a:r>
              <a:rPr lang="en-GB" sz="2400" dirty="0">
                <a:latin typeface="Arial Nova"/>
              </a:rPr>
              <a:t>contact the helpline:</a:t>
            </a:r>
            <a:endParaRPr lang="en-GB" sz="2650" dirty="0"/>
          </a:p>
          <a:p>
            <a:pPr marL="0" indent="0" algn="ctr">
              <a:buNone/>
            </a:pPr>
            <a:endParaRPr lang="en-GB" sz="2400" dirty="0">
              <a:latin typeface="Arial Nova"/>
            </a:endParaRPr>
          </a:p>
          <a:p>
            <a:pPr marL="0" indent="0" algn="ctr">
              <a:buNone/>
            </a:pPr>
            <a:r>
              <a:rPr lang="en-GB" sz="2400" dirty="0">
                <a:latin typeface="Arial Nova"/>
              </a:rPr>
              <a:t> </a:t>
            </a:r>
            <a:r>
              <a:rPr lang="en-GB" sz="2800" b="1" dirty="0">
                <a:latin typeface="Arial Nova"/>
              </a:rPr>
              <a:t>0345 607 6823</a:t>
            </a:r>
            <a:r>
              <a:rPr lang="en-GB" sz="2400" b="1" dirty="0">
                <a:latin typeface="Arial Nova"/>
              </a:rPr>
              <a:t> </a:t>
            </a:r>
            <a:endParaRPr lang="en-GB" sz="2650" dirty="0"/>
          </a:p>
          <a:p>
            <a:pPr marL="0" indent="0" algn="ctr">
              <a:buNone/>
            </a:pPr>
            <a:r>
              <a:rPr lang="en-GB" sz="1600" dirty="0">
                <a:latin typeface="Arial Nova"/>
              </a:rPr>
              <a:t>(phone charges apply)</a:t>
            </a:r>
            <a:br>
              <a:rPr lang="en-GB" sz="1600" dirty="0"/>
            </a:br>
            <a:endParaRPr lang="en-GB" sz="2650"/>
          </a:p>
        </p:txBody>
      </p:sp>
      <p:pic>
        <p:nvPicPr>
          <p:cNvPr id="3" name="Picture 2">
            <a:extLst>
              <a:ext uri="{FF2B5EF4-FFF2-40B4-BE49-F238E27FC236}">
                <a16:creationId xmlns:a16="http://schemas.microsoft.com/office/drawing/2014/main" id="{3176B2B9-F699-4DD4-87B7-2C805FE4F8B4}"/>
              </a:ext>
            </a:extLst>
          </p:cNvPr>
          <p:cNvPicPr>
            <a:picLocks noChangeAspect="1"/>
          </p:cNvPicPr>
          <p:nvPr/>
        </p:nvPicPr>
        <p:blipFill>
          <a:blip r:embed="rId2"/>
          <a:stretch>
            <a:fillRect/>
          </a:stretch>
        </p:blipFill>
        <p:spPr>
          <a:xfrm>
            <a:off x="8673169" y="1614714"/>
            <a:ext cx="2169930" cy="3626584"/>
          </a:xfrm>
          <a:prstGeom prst="rect">
            <a:avLst/>
          </a:prstGeom>
          <a:solidFill>
            <a:schemeClr val="bg2"/>
          </a:solidFill>
        </p:spPr>
      </p:pic>
      <p:sp>
        <p:nvSpPr>
          <p:cNvPr id="8" name="Title 7"/>
          <p:cNvSpPr>
            <a:spLocks noGrp="1"/>
          </p:cNvSpPr>
          <p:nvPr>
            <p:ph type="title"/>
          </p:nvPr>
        </p:nvSpPr>
        <p:spPr>
          <a:xfrm>
            <a:off x="609600" y="274637"/>
            <a:ext cx="10972800" cy="994123"/>
          </a:xfrm>
        </p:spPr>
        <p:txBody>
          <a:bodyPr anchor="ctr">
            <a:normAutofit/>
          </a:bodyPr>
          <a:lstStyle/>
          <a:p>
            <a:pPr>
              <a:lnSpc>
                <a:spcPct val="90000"/>
              </a:lnSpc>
            </a:pPr>
            <a:r>
              <a:rPr lang="en-GB"/>
              <a:t>3. Don’t have access to a digital device?</a:t>
            </a:r>
            <a:br>
              <a:rPr lang="en-GB"/>
            </a:br>
            <a:endParaRPr lang="en-GB"/>
          </a:p>
        </p:txBody>
      </p:sp>
      <p:sp>
        <p:nvSpPr>
          <p:cNvPr id="4" name="Slide Number Placeholder 3"/>
          <p:cNvSpPr>
            <a:spLocks noGrp="1"/>
          </p:cNvSpPr>
          <p:nvPr>
            <p:ph type="sldNum" sz="quarter" idx="4"/>
          </p:nvPr>
        </p:nvSpPr>
        <p:spPr>
          <a:xfrm>
            <a:off x="503817" y="6448252"/>
            <a:ext cx="2844800" cy="365125"/>
          </a:xfrm>
        </p:spPr>
        <p:txBody>
          <a:bodyPr anchor="ctr">
            <a:normAutofit/>
          </a:bodyPr>
          <a:lstStyle/>
          <a:p>
            <a:pPr defTabSz="1038977">
              <a:spcAft>
                <a:spcPts val="600"/>
              </a:spcAft>
            </a:pPr>
            <a:r>
              <a:rPr lang="en-GB"/>
              <a:t>PAGE </a:t>
            </a:r>
            <a:fld id="{45A89BE1-5792-4ACB-BF4C-7FAB88C6C5B7}" type="slidenum">
              <a:rPr lang="en-GB"/>
              <a:pPr defTabSz="1038977">
                <a:spcAft>
                  <a:spcPts val="600"/>
                </a:spcAft>
              </a:pPr>
              <a:t>4</a:t>
            </a:fld>
            <a:endParaRPr lang="en-GB"/>
          </a:p>
        </p:txBody>
      </p:sp>
    </p:spTree>
    <p:extLst>
      <p:ext uri="{BB962C8B-B14F-4D97-AF65-F5344CB8AC3E}">
        <p14:creationId xmlns:p14="http://schemas.microsoft.com/office/powerpoint/2010/main" val="1578236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609797" y="1120321"/>
            <a:ext cx="8578043" cy="4611581"/>
          </a:xfrm>
        </p:spPr>
        <p:txBody>
          <a:bodyPr vert="horz" lIns="77925" tIns="38963" rIns="77925" bIns="38963" rtlCol="0" anchor="t">
            <a:normAutofit/>
          </a:bodyPr>
          <a:lstStyle/>
          <a:p>
            <a:pPr marL="0" indent="0">
              <a:lnSpc>
                <a:spcPct val="90000"/>
              </a:lnSpc>
              <a:buNone/>
            </a:pPr>
            <a:r>
              <a:rPr lang="en-GB" sz="2000">
                <a:latin typeface="Arial Nova"/>
              </a:rPr>
              <a:t>Children whose parent/guardian meet the financial eligibility criteria and excluded from claiming public funds because of their immigration status or lack of immigration status. Can now qualify for the temporary extension but you must meet the following criteria:</a:t>
            </a:r>
          </a:p>
          <a:p>
            <a:pPr marL="0" indent="0">
              <a:lnSpc>
                <a:spcPct val="90000"/>
              </a:lnSpc>
              <a:buNone/>
            </a:pPr>
            <a:endParaRPr lang="en-GB" sz="1900"/>
          </a:p>
          <a:p>
            <a:pPr marL="389255" lvl="0" indent="-389255">
              <a:lnSpc>
                <a:spcPct val="90000"/>
              </a:lnSpc>
            </a:pPr>
            <a:r>
              <a:rPr lang="en-GB" sz="1600">
                <a:latin typeface="Arial Nova"/>
              </a:rPr>
              <a:t>You have parental responsibility for at least one British child, who is less than 4 years old</a:t>
            </a:r>
          </a:p>
          <a:p>
            <a:pPr marL="389255" lvl="0" indent="-389255">
              <a:lnSpc>
                <a:spcPct val="90000"/>
              </a:lnSpc>
            </a:pPr>
            <a:r>
              <a:rPr lang="en-GB" sz="1600">
                <a:latin typeface="Arial Nova"/>
              </a:rPr>
              <a:t>Your family’s take-home pay is less than £408 per month; and</a:t>
            </a:r>
          </a:p>
          <a:p>
            <a:pPr marL="389255" lvl="0" indent="-389255">
              <a:lnSpc>
                <a:spcPct val="90000"/>
              </a:lnSpc>
            </a:pPr>
            <a:r>
              <a:rPr lang="en-GB" sz="1600">
                <a:latin typeface="Arial Nova"/>
              </a:rPr>
              <a:t>You are excluded from claiming public funds because of your immigration status or your lack of immigration status</a:t>
            </a:r>
          </a:p>
          <a:p>
            <a:pPr marL="0" indent="0">
              <a:lnSpc>
                <a:spcPct val="90000"/>
              </a:lnSpc>
              <a:buNone/>
            </a:pPr>
            <a:endParaRPr lang="en-GB" sz="1400">
              <a:latin typeface="Arial Nova"/>
            </a:endParaRPr>
          </a:p>
          <a:p>
            <a:pPr marL="389255" indent="-389255">
              <a:buNone/>
            </a:pPr>
            <a:r>
              <a:rPr lang="en-GB" sz="2000">
                <a:latin typeface="Arial Nova"/>
              </a:rPr>
              <a:t>Applicants must email (</a:t>
            </a:r>
            <a:r>
              <a:rPr lang="en-GB" sz="2000" u="sng">
                <a:latin typeface="Arial Nova"/>
                <a:hlinkClick r:id="rId2"/>
              </a:rPr>
              <a:t>Healthystartclaim@dhsc.gov.uk</a:t>
            </a:r>
            <a:r>
              <a:rPr lang="en-GB" sz="2000">
                <a:latin typeface="Arial Nova"/>
              </a:rPr>
              <a:t>) stating they believe they qualify and DHSC will send out an application form (this application form is different to current form) </a:t>
            </a:r>
          </a:p>
          <a:p>
            <a:pPr marL="0" indent="0">
              <a:lnSpc>
                <a:spcPct val="90000"/>
              </a:lnSpc>
              <a:buNone/>
            </a:pPr>
            <a:endParaRPr lang="en-GB" sz="1800"/>
          </a:p>
        </p:txBody>
      </p:sp>
      <p:pic>
        <p:nvPicPr>
          <p:cNvPr id="2" name="Picture 1">
            <a:extLst>
              <a:ext uri="{FF2B5EF4-FFF2-40B4-BE49-F238E27FC236}">
                <a16:creationId xmlns:a16="http://schemas.microsoft.com/office/drawing/2014/main" id="{3A0B9C4E-CE88-452D-A61B-8E0C286BF1D2}"/>
              </a:ext>
            </a:extLst>
          </p:cNvPr>
          <p:cNvPicPr>
            <a:picLocks noChangeAspect="1"/>
          </p:cNvPicPr>
          <p:nvPr/>
        </p:nvPicPr>
        <p:blipFill>
          <a:blip r:embed="rId3"/>
          <a:stretch>
            <a:fillRect/>
          </a:stretch>
        </p:blipFill>
        <p:spPr>
          <a:xfrm>
            <a:off x="9261767" y="2403929"/>
            <a:ext cx="2576831" cy="2044335"/>
          </a:xfrm>
          <a:prstGeom prst="rect">
            <a:avLst/>
          </a:prstGeom>
          <a:noFill/>
        </p:spPr>
      </p:pic>
      <p:sp>
        <p:nvSpPr>
          <p:cNvPr id="8" name="Title 7"/>
          <p:cNvSpPr>
            <a:spLocks noGrp="1"/>
          </p:cNvSpPr>
          <p:nvPr>
            <p:ph type="title"/>
          </p:nvPr>
        </p:nvSpPr>
        <p:spPr>
          <a:xfrm>
            <a:off x="609600" y="274637"/>
            <a:ext cx="10972800" cy="994123"/>
          </a:xfrm>
        </p:spPr>
        <p:txBody>
          <a:bodyPr anchor="ctr">
            <a:normAutofit/>
          </a:bodyPr>
          <a:lstStyle/>
          <a:p>
            <a:pPr>
              <a:lnSpc>
                <a:spcPct val="90000"/>
              </a:lnSpc>
            </a:pPr>
            <a:r>
              <a:rPr lang="en-GB">
                <a:latin typeface="Arial Nova"/>
              </a:rPr>
              <a:t>4. Families with No Recourse to Public Funds (NRPF)</a:t>
            </a:r>
            <a:br>
              <a:rPr lang="en-GB"/>
            </a:br>
            <a:endParaRPr lang="en-GB"/>
          </a:p>
        </p:txBody>
      </p:sp>
      <p:sp>
        <p:nvSpPr>
          <p:cNvPr id="4" name="Slide Number Placeholder 3"/>
          <p:cNvSpPr>
            <a:spLocks noGrp="1"/>
          </p:cNvSpPr>
          <p:nvPr>
            <p:ph type="sldNum" sz="quarter" idx="4"/>
          </p:nvPr>
        </p:nvSpPr>
        <p:spPr>
          <a:xfrm>
            <a:off x="503817" y="6448252"/>
            <a:ext cx="2844800" cy="365125"/>
          </a:xfrm>
        </p:spPr>
        <p:txBody>
          <a:bodyPr anchor="ctr">
            <a:normAutofit/>
          </a:bodyPr>
          <a:lstStyle/>
          <a:p>
            <a:pPr defTabSz="1038977">
              <a:spcAft>
                <a:spcPts val="600"/>
              </a:spcAft>
            </a:pPr>
            <a:r>
              <a:rPr lang="en-GB"/>
              <a:t>PAGE </a:t>
            </a:r>
            <a:fld id="{45A89BE1-5792-4ACB-BF4C-7FAB88C6C5B7}" type="slidenum">
              <a:rPr lang="en-GB"/>
              <a:pPr defTabSz="1038977">
                <a:spcAft>
                  <a:spcPts val="600"/>
                </a:spcAft>
              </a:pPr>
              <a:t>5</a:t>
            </a:fld>
            <a:endParaRPr lang="en-GB"/>
          </a:p>
        </p:txBody>
      </p:sp>
    </p:spTree>
    <p:extLst>
      <p:ext uri="{BB962C8B-B14F-4D97-AF65-F5344CB8AC3E}">
        <p14:creationId xmlns:p14="http://schemas.microsoft.com/office/powerpoint/2010/main" val="2120810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267326" y="1412776"/>
            <a:ext cx="8556390" cy="4525963"/>
          </a:xfrm>
        </p:spPr>
        <p:txBody>
          <a:bodyPr vert="horz" lIns="77925" tIns="38963" rIns="77925" bIns="38963" rtlCol="0" anchor="t">
            <a:normAutofit/>
          </a:bodyPr>
          <a:lstStyle/>
          <a:p>
            <a:pPr marL="457200" indent="-457200"/>
            <a:r>
              <a:rPr lang="en-GB" sz="2000">
                <a:latin typeface="Arial Nova"/>
              </a:rPr>
              <a:t>Healthy Start Website - </a:t>
            </a:r>
            <a:r>
              <a:rPr lang="en-GB" sz="2000">
                <a:latin typeface="Arial Nova"/>
                <a:hlinkClick r:id="rId2"/>
              </a:rPr>
              <a:t>Get help to buy food and milk (Healthy Start)</a:t>
            </a:r>
            <a:endParaRPr lang="en-US" sz="2000">
              <a:latin typeface="Arial Nova"/>
            </a:endParaRPr>
          </a:p>
          <a:p>
            <a:pPr marL="0" indent="0">
              <a:buNone/>
            </a:pPr>
            <a:endParaRPr lang="en-GB" sz="2000">
              <a:latin typeface="Arial Nova"/>
            </a:endParaRPr>
          </a:p>
          <a:p>
            <a:pPr marL="457200" indent="-457200"/>
            <a:r>
              <a:rPr lang="en-GB" sz="2000">
                <a:latin typeface="Arial Nova"/>
              </a:rPr>
              <a:t>Healthy Start telephone number – </a:t>
            </a:r>
            <a:r>
              <a:rPr lang="en-GB" sz="2000" b="1">
                <a:latin typeface="Arial Nova"/>
              </a:rPr>
              <a:t>0345 607 6823</a:t>
            </a:r>
            <a:r>
              <a:rPr lang="en-GB" sz="2000">
                <a:latin typeface="Arial Nova"/>
              </a:rPr>
              <a:t> (applications can be made via phone – interpreter available if required)</a:t>
            </a:r>
          </a:p>
          <a:p>
            <a:pPr marL="0" indent="0">
              <a:buNone/>
            </a:pPr>
            <a:endParaRPr lang="en-GB" sz="2000">
              <a:latin typeface="Arial Nova"/>
            </a:endParaRPr>
          </a:p>
          <a:p>
            <a:pPr marL="457200" indent="-457200"/>
            <a:r>
              <a:rPr lang="en-GB" sz="2000">
                <a:latin typeface="Arial Nova"/>
              </a:rPr>
              <a:t>Healthy Start application form - </a:t>
            </a:r>
            <a:r>
              <a:rPr lang="en-GB" sz="2000">
                <a:latin typeface="Arial Nova"/>
                <a:hlinkClick r:id="rId3"/>
              </a:rPr>
              <a:t>ES1042332_CCS155_CCS1120511728-001_HS01A Application Form Booklet.pdf (healthystart.nhs.uk)</a:t>
            </a:r>
            <a:endParaRPr lang="en-GB" sz="2000">
              <a:latin typeface="Arial Nova"/>
            </a:endParaRPr>
          </a:p>
          <a:p>
            <a:pPr marL="0" indent="0">
              <a:buNone/>
            </a:pPr>
            <a:endParaRPr lang="en-GB" sz="2000">
              <a:latin typeface="Arial Nova"/>
            </a:endParaRPr>
          </a:p>
          <a:p>
            <a:pPr marL="457200" indent="-457200"/>
            <a:r>
              <a:rPr lang="en-GB" sz="2000">
                <a:latin typeface="Arial Nova"/>
              </a:rPr>
              <a:t>HS retailers - </a:t>
            </a:r>
            <a:r>
              <a:rPr lang="en-GB" sz="2000">
                <a:latin typeface="Arial Nova"/>
                <a:hlinkClick r:id="rId4"/>
              </a:rPr>
              <a:t>https://www.healthystart.nhs.uk/wp-content/uploads/2021/06/Healthy-Start-retailers.xlsx</a:t>
            </a:r>
            <a:r>
              <a:rPr lang="en-GB" sz="2000">
                <a:latin typeface="Arial Nova"/>
              </a:rPr>
              <a:t> </a:t>
            </a:r>
            <a:endParaRPr lang="en-GB" sz="1800">
              <a:latin typeface="Arial Nova"/>
            </a:endParaRPr>
          </a:p>
          <a:p>
            <a:pPr marL="0" indent="0">
              <a:buNone/>
            </a:pPr>
            <a:r>
              <a:rPr lang="en-GB" sz="1800">
                <a:latin typeface="Arial Nova"/>
              </a:rPr>
              <a:t>       (put first 3 digits of post code into find &amp; select) </a:t>
            </a:r>
            <a:endParaRPr lang="en-GB"/>
          </a:p>
          <a:p>
            <a:pPr marL="0" indent="0">
              <a:buNone/>
            </a:pPr>
            <a:endParaRPr lang="en-GB" sz="2650"/>
          </a:p>
        </p:txBody>
      </p:sp>
      <p:pic>
        <p:nvPicPr>
          <p:cNvPr id="7" name="Picture 6">
            <a:extLst>
              <a:ext uri="{FF2B5EF4-FFF2-40B4-BE49-F238E27FC236}">
                <a16:creationId xmlns:a16="http://schemas.microsoft.com/office/drawing/2014/main" id="{6406ADA3-23B9-4204-A2BF-834A25CAE282}"/>
              </a:ext>
            </a:extLst>
          </p:cNvPr>
          <p:cNvPicPr>
            <a:picLocks noChangeAspect="1"/>
          </p:cNvPicPr>
          <p:nvPr/>
        </p:nvPicPr>
        <p:blipFill>
          <a:blip r:embed="rId5"/>
          <a:stretch>
            <a:fillRect/>
          </a:stretch>
        </p:blipFill>
        <p:spPr>
          <a:xfrm>
            <a:off x="8677859" y="1923143"/>
            <a:ext cx="3246360" cy="3011239"/>
          </a:xfrm>
          <a:prstGeom prst="rect">
            <a:avLst/>
          </a:prstGeom>
          <a:noFill/>
        </p:spPr>
      </p:pic>
      <p:sp>
        <p:nvSpPr>
          <p:cNvPr id="8" name="Title 7"/>
          <p:cNvSpPr>
            <a:spLocks noGrp="1"/>
          </p:cNvSpPr>
          <p:nvPr>
            <p:ph type="title"/>
          </p:nvPr>
        </p:nvSpPr>
        <p:spPr>
          <a:xfrm>
            <a:off x="609600" y="274637"/>
            <a:ext cx="10972800" cy="994123"/>
          </a:xfrm>
        </p:spPr>
        <p:txBody>
          <a:bodyPr anchor="ctr">
            <a:normAutofit/>
          </a:bodyPr>
          <a:lstStyle/>
          <a:p>
            <a:pPr>
              <a:lnSpc>
                <a:spcPct val="90000"/>
              </a:lnSpc>
            </a:pPr>
            <a:r>
              <a:rPr lang="en-GB"/>
              <a:t>5. Further Information</a:t>
            </a:r>
            <a:br>
              <a:rPr lang="en-GB"/>
            </a:br>
            <a:endParaRPr lang="en-GB"/>
          </a:p>
        </p:txBody>
      </p:sp>
      <p:sp>
        <p:nvSpPr>
          <p:cNvPr id="4" name="Slide Number Placeholder 3"/>
          <p:cNvSpPr>
            <a:spLocks noGrp="1"/>
          </p:cNvSpPr>
          <p:nvPr>
            <p:ph type="sldNum" sz="quarter" idx="4"/>
          </p:nvPr>
        </p:nvSpPr>
        <p:spPr>
          <a:xfrm>
            <a:off x="503817" y="6448252"/>
            <a:ext cx="2844800" cy="365125"/>
          </a:xfrm>
        </p:spPr>
        <p:txBody>
          <a:bodyPr anchor="ctr">
            <a:normAutofit/>
          </a:bodyPr>
          <a:lstStyle/>
          <a:p>
            <a:pPr defTabSz="1038977">
              <a:spcAft>
                <a:spcPts val="600"/>
              </a:spcAft>
            </a:pPr>
            <a:r>
              <a:rPr lang="en-GB"/>
              <a:t>PAGE </a:t>
            </a:r>
            <a:fld id="{45A89BE1-5792-4ACB-BF4C-7FAB88C6C5B7}" type="slidenum">
              <a:rPr lang="en-GB"/>
              <a:pPr defTabSz="1038977">
                <a:spcAft>
                  <a:spcPts val="600"/>
                </a:spcAft>
              </a:pPr>
              <a:t>6</a:t>
            </a:fld>
            <a:endParaRPr lang="en-GB"/>
          </a:p>
        </p:txBody>
      </p:sp>
    </p:spTree>
    <p:extLst>
      <p:ext uri="{BB962C8B-B14F-4D97-AF65-F5344CB8AC3E}">
        <p14:creationId xmlns:p14="http://schemas.microsoft.com/office/powerpoint/2010/main" val="99752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irmingham_City_Council___corp_template_updated_Jan_2018 16x9">
  <a:themeElements>
    <a:clrScheme name="BCC corporate">
      <a:dk1>
        <a:sysClr val="windowText" lastClr="000000"/>
      </a:dk1>
      <a:lt1>
        <a:sysClr val="window" lastClr="FFFFFF"/>
      </a:lt1>
      <a:dk2>
        <a:srgbClr val="7F7F7F"/>
      </a:dk2>
      <a:lt2>
        <a:srgbClr val="FFFFFF"/>
      </a:lt2>
      <a:accent1>
        <a:srgbClr val="BB151C"/>
      </a:accent1>
      <a:accent2>
        <a:srgbClr val="5696D2"/>
      </a:accent2>
      <a:accent3>
        <a:srgbClr val="7B237A"/>
      </a:accent3>
      <a:accent4>
        <a:srgbClr val="EDC22E"/>
      </a:accent4>
      <a:accent5>
        <a:srgbClr val="6D9F40"/>
      </a:accent5>
      <a:accent6>
        <a:srgbClr val="92A8A9"/>
      </a:accent6>
      <a:hlink>
        <a:srgbClr val="0000FF"/>
      </a:hlink>
      <a:folHlink>
        <a:srgbClr val="EDC22E"/>
      </a:folHlink>
    </a:clrScheme>
    <a:fontScheme name="BCC corporate">
      <a:majorFont>
        <a:latin typeface="Arial Nova"/>
        <a:ea typeface=""/>
        <a:cs typeface=""/>
      </a:majorFont>
      <a:minorFont>
        <a:latin typeface="Arial No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solidFill>
            <a:schemeClr val="accent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Birmingham_City_Council___corp_template_updated_Nov_2020__AF_  -  Read-Only" id="{343898B7-1A82-43AB-9774-86C854F5C48A}" vid="{6C733579-E4A7-48BC-8116-6A775C9E93C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F8A8BAC47AA5D44BB10101B2B05A912" ma:contentTypeVersion="9" ma:contentTypeDescription="Create a new document." ma:contentTypeScope="" ma:versionID="cb70d1eb73e5d6bc406a7cc34ebd3840">
  <xsd:schema xmlns:xsd="http://www.w3.org/2001/XMLSchema" xmlns:xs="http://www.w3.org/2001/XMLSchema" xmlns:p="http://schemas.microsoft.com/office/2006/metadata/properties" xmlns:ns2="a77c33c6-3621-4162-8db0-059d3b243766" targetNamespace="http://schemas.microsoft.com/office/2006/metadata/properties" ma:root="true" ma:fieldsID="e1c5806b36a958740fda7141592ff416" ns2:_="">
    <xsd:import namespace="a77c33c6-3621-4162-8db0-059d3b24376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7c33c6-3621-4162-8db0-059d3b24376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880BF0E-914E-4525-82D4-506297A36EA8}">
  <ds:schemaRefs>
    <ds:schemaRef ds:uri="a77c33c6-3621-4162-8db0-059d3b24376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AD2D770-82A0-430D-8A6B-5FCA26D386ED}">
  <ds:schemaRefs>
    <ds:schemaRef ds:uri="http://schemas.microsoft.com/sharepoint/v3/contenttype/forms"/>
  </ds:schemaRefs>
</ds:datastoreItem>
</file>

<file path=customXml/itemProps3.xml><?xml version="1.0" encoding="utf-8"?>
<ds:datastoreItem xmlns:ds="http://schemas.openxmlformats.org/officeDocument/2006/customXml" ds:itemID="{2D9E4BDE-1610-441F-AF8B-E8DE7DA80527}">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Birmingham_City_Council___corp_template_updated_Jan_2018 16x9</vt:lpstr>
      <vt:lpstr>PowerPoint Presentation</vt:lpstr>
      <vt:lpstr>1. Completing the application form</vt:lpstr>
      <vt:lpstr>2. Send completed application forms to:  </vt:lpstr>
      <vt:lpstr>3. Don’t have access to a digital device? </vt:lpstr>
      <vt:lpstr>4. Families with No Recourse to Public Funds (NRPF) </vt:lpstr>
      <vt:lpstr>5. Further Information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Sarrena Senior</dc:creator>
  <cp:revision>21</cp:revision>
  <dcterms:created xsi:type="dcterms:W3CDTF">2021-08-11T16:19:48Z</dcterms:created>
  <dcterms:modified xsi:type="dcterms:W3CDTF">2021-10-06T11:07:45Z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0x010100AF8A8BAC47AA5D44BB10101B2B05A912</vt:lpwstr>
  </property>
</Properties>
</file>