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59" r:id="rId6"/>
    <p:sldId id="260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B4D36D-71A4-4450-9A9D-FA3681B37AC9}" v="45" dt="2021-09-22T07:30:14.064"/>
    <p1510:client id="{09EDDFAC-2226-4702-84CD-1268C33FC411}" v="124" dt="2021-09-21T12:40:29.057"/>
    <p1510:client id="{0F0BDE48-7C13-4AC6-8440-EBED2F3D5867}" v="19" dt="2021-09-15T09:25:59.654"/>
    <p1510:client id="{168C64F7-5286-41C4-B4A8-FD906CE96464}" v="64" dt="2021-08-24T07:56:46.792"/>
    <p1510:client id="{1769DC85-5031-4205-8971-4421C867E65B}" v="6" dt="2021-09-15T09:26:28.605"/>
    <p1510:client id="{1FAC6070-57E6-484E-8BB5-9E74F09CCB4B}" v="236" dt="2021-08-16T11:53:47.784"/>
    <p1510:client id="{217CC98F-B1A7-4407-B4B5-FEC712D9B7B9}" v="36" dt="2021-08-16T11:27:52.754"/>
    <p1510:client id="{328B7C50-4A68-405D-B058-22FAEB9D8B81}" v="96" dt="2021-09-15T12:59:39.126"/>
    <p1510:client id="{3FD34F2C-B030-443A-A773-758917CDEB4B}" v="4" dt="2021-08-25T08:41:30.108"/>
    <p1510:client id="{4ACBCFFC-F4D7-4B14-AD78-0ED15C61340D}" v="26" dt="2021-09-07T09:18:26.044"/>
    <p1510:client id="{7CDF826C-0F6E-4F2A-BFEB-47BC685FBBC0}" v="247" dt="2021-08-31T13:08:34.312"/>
    <p1510:client id="{8451E19C-D3C2-44B3-91D1-52455B907317}" v="51" dt="2021-09-28T13:57:51.758"/>
    <p1510:client id="{A2B63A4C-B06F-40C8-A956-FF188F4847BC}" v="117" dt="2021-09-15T08:38:40.534"/>
    <p1510:client id="{F7F0148D-11C1-439C-9411-65E450EC5D8A}" v="93" dt="2021-09-09T08:03:08.5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Lee" userId="S::kathy.lee@birmingham.gov.uk::64d3c144-654e-4d9f-8f4d-d2ce175ce45c" providerId="AD" clId="Web-{8451E19C-D3C2-44B3-91D1-52455B907317}"/>
    <pc:docChg chg="modSld">
      <pc:chgData name="Kathy Lee" userId="S::kathy.lee@birmingham.gov.uk::64d3c144-654e-4d9f-8f4d-d2ce175ce45c" providerId="AD" clId="Web-{8451E19C-D3C2-44B3-91D1-52455B907317}" dt="2021-09-28T13:57:51.758" v="56" actId="20577"/>
      <pc:docMkLst>
        <pc:docMk/>
      </pc:docMkLst>
      <pc:sldChg chg="modSp">
        <pc:chgData name="Kathy Lee" userId="S::kathy.lee@birmingham.gov.uk::64d3c144-654e-4d9f-8f4d-d2ce175ce45c" providerId="AD" clId="Web-{8451E19C-D3C2-44B3-91D1-52455B907317}" dt="2021-09-28T13:57:51.758" v="56" actId="20577"/>
        <pc:sldMkLst>
          <pc:docMk/>
          <pc:sldMk cId="2240937014" sldId="260"/>
        </pc:sldMkLst>
        <pc:spChg chg="mod">
          <ac:chgData name="Kathy Lee" userId="S::kathy.lee@birmingham.gov.uk::64d3c144-654e-4d9f-8f4d-d2ce175ce45c" providerId="AD" clId="Web-{8451E19C-D3C2-44B3-91D1-52455B907317}" dt="2021-09-28T13:57:51.758" v="56" actId="20577"/>
          <ac:spMkLst>
            <pc:docMk/>
            <pc:sldMk cId="2240937014" sldId="260"/>
            <ac:spMk id="9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8451E19C-D3C2-44B3-91D1-52455B907317}" dt="2021-09-28T13:52:40.814" v="19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8451E19C-D3C2-44B3-91D1-52455B907317}" dt="2021-09-28T13:52:40.814" v="19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0F0BDE48-7C13-4AC6-8440-EBED2F3D5867}"/>
    <pc:docChg chg="modSld">
      <pc:chgData name="Kathy Lee" userId="S::kathy.lee@birmingham.gov.uk::64d3c144-654e-4d9f-8f4d-d2ce175ce45c" providerId="AD" clId="Web-{0F0BDE48-7C13-4AC6-8440-EBED2F3D5867}" dt="2021-09-15T09:23:07.369" v="8" actId="20577"/>
      <pc:docMkLst>
        <pc:docMk/>
      </pc:docMkLst>
      <pc:sldChg chg="modSp">
        <pc:chgData name="Kathy Lee" userId="S::kathy.lee@birmingham.gov.uk::64d3c144-654e-4d9f-8f4d-d2ce175ce45c" providerId="AD" clId="Web-{0F0BDE48-7C13-4AC6-8440-EBED2F3D5867}" dt="2021-09-15T09:23:07.369" v="8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0F0BDE48-7C13-4AC6-8440-EBED2F3D5867}" dt="2021-09-15T09:23:07.369" v="8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4ACBCFFC-F4D7-4B14-AD78-0ED15C61340D}"/>
    <pc:docChg chg="modSld">
      <pc:chgData name="Kathy Lee" userId="S::kathy.lee@birmingham.gov.uk::64d3c144-654e-4d9f-8f4d-d2ce175ce45c" providerId="AD" clId="Web-{4ACBCFFC-F4D7-4B14-AD78-0ED15C61340D}" dt="2021-09-07T09:18:26.028" v="14" actId="20577"/>
      <pc:docMkLst>
        <pc:docMk/>
      </pc:docMkLst>
      <pc:sldChg chg="modSp">
        <pc:chgData name="Kathy Lee" userId="S::kathy.lee@birmingham.gov.uk::64d3c144-654e-4d9f-8f4d-d2ce175ce45c" providerId="AD" clId="Web-{4ACBCFFC-F4D7-4B14-AD78-0ED15C61340D}" dt="2021-09-07T09:17:37.339" v="12" actId="1076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4ACBCFFC-F4D7-4B14-AD78-0ED15C61340D}" dt="2021-09-07T09:17:37.339" v="12" actId="1076"/>
          <ac:spMkLst>
            <pc:docMk/>
            <pc:sldMk cId="781233422" sldId="259"/>
            <ac:spMk id="9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4ACBCFFC-F4D7-4B14-AD78-0ED15C61340D}" dt="2021-09-07T09:18:26.028" v="14" actId="20577"/>
        <pc:sldMkLst>
          <pc:docMk/>
          <pc:sldMk cId="2240937014" sldId="260"/>
        </pc:sldMkLst>
        <pc:spChg chg="mod">
          <ac:chgData name="Kathy Lee" userId="S::kathy.lee@birmingham.gov.uk::64d3c144-654e-4d9f-8f4d-d2ce175ce45c" providerId="AD" clId="Web-{4ACBCFFC-F4D7-4B14-AD78-0ED15C61340D}" dt="2021-09-07T09:18:26.028" v="14" actId="20577"/>
          <ac:spMkLst>
            <pc:docMk/>
            <pc:sldMk cId="2240937014" sldId="260"/>
            <ac:spMk id="9" creationId="{00000000-0000-0000-0000-000000000000}"/>
          </ac:spMkLst>
        </pc:spChg>
      </pc:sldChg>
    </pc:docChg>
  </pc:docChgLst>
  <pc:docChgLst>
    <pc:chgData name="Sarrena Senior" userId="S::sarrena.senior@birmingham.gov.uk::27bf2cf2-052f-4018-a442-967698908aca" providerId="AD" clId="Web-{328B7C50-4A68-405D-B058-22FAEB9D8B81}"/>
    <pc:docChg chg="modSld">
      <pc:chgData name="Sarrena Senior" userId="S::sarrena.senior@birmingham.gov.uk::27bf2cf2-052f-4018-a442-967698908aca" providerId="AD" clId="Web-{328B7C50-4A68-405D-B058-22FAEB9D8B81}" dt="2021-09-15T12:59:34.297" v="65" actId="20577"/>
      <pc:docMkLst>
        <pc:docMk/>
      </pc:docMkLst>
      <pc:sldChg chg="addSp delSp modSp">
        <pc:chgData name="Sarrena Senior" userId="S::sarrena.senior@birmingham.gov.uk::27bf2cf2-052f-4018-a442-967698908aca" providerId="AD" clId="Web-{328B7C50-4A68-405D-B058-22FAEB9D8B81}" dt="2021-09-15T12:57:02.622" v="40"/>
        <pc:sldMkLst>
          <pc:docMk/>
          <pc:sldMk cId="3982747537" sldId="258"/>
        </pc:sldMkLst>
        <pc:spChg chg="add del">
          <ac:chgData name="Sarrena Senior" userId="S::sarrena.senior@birmingham.gov.uk::27bf2cf2-052f-4018-a442-967698908aca" providerId="AD" clId="Web-{328B7C50-4A68-405D-B058-22FAEB9D8B81}" dt="2021-09-15T12:55:45.480" v="7"/>
          <ac:spMkLst>
            <pc:docMk/>
            <pc:sldMk cId="3982747537" sldId="258"/>
            <ac:spMk id="5" creationId="{0A9300E3-01CB-4B05-9C7A-2F96F9A5AC49}"/>
          </ac:spMkLst>
        </pc:spChg>
        <pc:spChg chg="add mod">
          <ac:chgData name="Sarrena Senior" userId="S::sarrena.senior@birmingham.gov.uk::27bf2cf2-052f-4018-a442-967698908aca" providerId="AD" clId="Web-{328B7C50-4A68-405D-B058-22FAEB9D8B81}" dt="2021-09-15T12:57:02.622" v="40"/>
          <ac:spMkLst>
            <pc:docMk/>
            <pc:sldMk cId="3982747537" sldId="258"/>
            <ac:spMk id="6" creationId="{31433C57-0C2C-447B-8F64-D43F67CDAE0B}"/>
          </ac:spMkLst>
        </pc:spChg>
        <pc:picChg chg="mod">
          <ac:chgData name="Sarrena Senior" userId="S::sarrena.senior@birmingham.gov.uk::27bf2cf2-052f-4018-a442-967698908aca" providerId="AD" clId="Web-{328B7C50-4A68-405D-B058-22FAEB9D8B81}" dt="2021-09-15T12:54:03.603" v="3" actId="1076"/>
          <ac:picMkLst>
            <pc:docMk/>
            <pc:sldMk cId="3982747537" sldId="258"/>
            <ac:picMk id="2" creationId="{2E1D3A13-C854-48CA-84CC-BED0E1E1C8FF}"/>
          </ac:picMkLst>
        </pc:picChg>
        <pc:picChg chg="mod">
          <ac:chgData name="Sarrena Senior" userId="S::sarrena.senior@birmingham.gov.uk::27bf2cf2-052f-4018-a442-967698908aca" providerId="AD" clId="Web-{328B7C50-4A68-405D-B058-22FAEB9D8B81}" dt="2021-09-15T12:55:36.480" v="5" actId="1076"/>
          <ac:picMkLst>
            <pc:docMk/>
            <pc:sldMk cId="3982747537" sldId="258"/>
            <ac:picMk id="3" creationId="{EBCA5011-AD4D-4004-A35D-F5DF21880502}"/>
          </ac:picMkLst>
        </pc:picChg>
      </pc:sldChg>
      <pc:sldChg chg="modSp">
        <pc:chgData name="Sarrena Senior" userId="S::sarrena.senior@birmingham.gov.uk::27bf2cf2-052f-4018-a442-967698908aca" providerId="AD" clId="Web-{328B7C50-4A68-405D-B058-22FAEB9D8B81}" dt="2021-09-15T12:59:34.297" v="65" actId="20577"/>
        <pc:sldMkLst>
          <pc:docMk/>
          <pc:sldMk cId="2690497463" sldId="263"/>
        </pc:sldMkLst>
        <pc:spChg chg="mod">
          <ac:chgData name="Sarrena Senior" userId="S::sarrena.senior@birmingham.gov.uk::27bf2cf2-052f-4018-a442-967698908aca" providerId="AD" clId="Web-{328B7C50-4A68-405D-B058-22FAEB9D8B81}" dt="2021-09-15T12:59:34.297" v="65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1FAC6070-57E6-484E-8BB5-9E74F09CCB4B}"/>
    <pc:docChg chg="addSld delSld modSld">
      <pc:chgData name="Kathy Lee" userId="S::kathy.lee@birmingham.gov.uk::64d3c144-654e-4d9f-8f4d-d2ce175ce45c" providerId="AD" clId="Web-{1FAC6070-57E6-484E-8BB5-9E74F09CCB4B}" dt="2021-08-16T11:53:47.784" v="120"/>
      <pc:docMkLst>
        <pc:docMk/>
      </pc:docMkLst>
      <pc:sldChg chg="modSp del">
        <pc:chgData name="Kathy Lee" userId="S::kathy.lee@birmingham.gov.uk::64d3c144-654e-4d9f-8f4d-d2ce175ce45c" providerId="AD" clId="Web-{1FAC6070-57E6-484E-8BB5-9E74F09CCB4B}" dt="2021-08-16T11:53:14.658" v="119"/>
        <pc:sldMkLst>
          <pc:docMk/>
          <pc:sldMk cId="3200845419" sldId="261"/>
        </pc:sldMkLst>
        <pc:spChg chg="mod">
          <ac:chgData name="Kathy Lee" userId="S::kathy.lee@birmingham.gov.uk::64d3c144-654e-4d9f-8f4d-d2ce175ce45c" providerId="AD" clId="Web-{1FAC6070-57E6-484E-8BB5-9E74F09CCB4B}" dt="2021-08-16T11:50:32.388" v="85" actId="20577"/>
          <ac:spMkLst>
            <pc:docMk/>
            <pc:sldMk cId="3200845419" sldId="261"/>
            <ac:spMk id="9" creationId="{00000000-0000-0000-0000-000000000000}"/>
          </ac:spMkLst>
        </pc:spChg>
      </pc:sldChg>
      <pc:sldChg chg="del">
        <pc:chgData name="Kathy Lee" userId="S::kathy.lee@birmingham.gov.uk::64d3c144-654e-4d9f-8f4d-d2ce175ce45c" providerId="AD" clId="Web-{1FAC6070-57E6-484E-8BB5-9E74F09CCB4B}" dt="2021-08-16T11:53:47.784" v="120"/>
        <pc:sldMkLst>
          <pc:docMk/>
          <pc:sldMk cId="626030519" sldId="262"/>
        </pc:sldMkLst>
      </pc:sldChg>
      <pc:sldChg chg="delSp modSp new mod modClrScheme chgLayout">
        <pc:chgData name="Kathy Lee" userId="S::kathy.lee@birmingham.gov.uk::64d3c144-654e-4d9f-8f4d-d2ce175ce45c" providerId="AD" clId="Web-{1FAC6070-57E6-484E-8BB5-9E74F09CCB4B}" dt="2021-08-16T11:52:55.970" v="118" actId="20577"/>
        <pc:sldMkLst>
          <pc:docMk/>
          <pc:sldMk cId="2690497463" sldId="263"/>
        </pc:sldMkLst>
        <pc:spChg chg="mod ord">
          <ac:chgData name="Kathy Lee" userId="S::kathy.lee@birmingham.gov.uk::64d3c144-654e-4d9f-8f4d-d2ce175ce45c" providerId="AD" clId="Web-{1FAC6070-57E6-484E-8BB5-9E74F09CCB4B}" dt="2021-08-16T11:52:55.970" v="118" actId="20577"/>
          <ac:spMkLst>
            <pc:docMk/>
            <pc:sldMk cId="2690497463" sldId="263"/>
            <ac:spMk id="2" creationId="{507230B1-CF26-4123-866A-AA2E78D5F974}"/>
          </ac:spMkLst>
        </pc:spChg>
        <pc:spChg chg="del">
          <ac:chgData name="Kathy Lee" userId="S::kathy.lee@birmingham.gov.uk::64d3c144-654e-4d9f-8f4d-d2ce175ce45c" providerId="AD" clId="Web-{1FAC6070-57E6-484E-8BB5-9E74F09CCB4B}" dt="2021-08-16T11:32:24.529" v="2"/>
          <ac:spMkLst>
            <pc:docMk/>
            <pc:sldMk cId="2690497463" sldId="263"/>
            <ac:spMk id="3" creationId="{A04B1580-EBBC-487A-A9F8-8DC132C81349}"/>
          </ac:spMkLst>
        </pc:spChg>
        <pc:spChg chg="mod ord">
          <ac:chgData name="Kathy Lee" userId="S::kathy.lee@birmingham.gov.uk::64d3c144-654e-4d9f-8f4d-d2ce175ce45c" providerId="AD" clId="Web-{1FAC6070-57E6-484E-8BB5-9E74F09CCB4B}" dt="2021-08-16T11:49:24.933" v="71" actId="20577"/>
          <ac:spMkLst>
            <pc:docMk/>
            <pc:sldMk cId="2690497463" sldId="263"/>
            <ac:spMk id="4" creationId="{04F0B52D-1E92-4503-BB9B-92C93BD50107}"/>
          </ac:spMkLst>
        </pc:spChg>
        <pc:spChg chg="mod ord">
          <ac:chgData name="Kathy Lee" userId="S::kathy.lee@birmingham.gov.uk::64d3c144-654e-4d9f-8f4d-d2ce175ce45c" providerId="AD" clId="Web-{1FAC6070-57E6-484E-8BB5-9E74F09CCB4B}" dt="2021-08-16T11:32:24.529" v="2"/>
          <ac:spMkLst>
            <pc:docMk/>
            <pc:sldMk cId="2690497463" sldId="263"/>
            <ac:spMk id="5" creationId="{E645E584-B441-4AA8-87C8-14C9ABA68FF5}"/>
          </ac:spMkLst>
        </pc:spChg>
      </pc:sldChg>
    </pc:docChg>
  </pc:docChgLst>
  <pc:docChgLst>
    <pc:chgData name="Kathy Lee" userId="S::kathy.lee@birmingham.gov.uk::64d3c144-654e-4d9f-8f4d-d2ce175ce45c" providerId="AD" clId="Web-{A2B63A4C-B06F-40C8-A956-FF188F4847BC}"/>
    <pc:docChg chg="modSld">
      <pc:chgData name="Kathy Lee" userId="S::kathy.lee@birmingham.gov.uk::64d3c144-654e-4d9f-8f4d-d2ce175ce45c" providerId="AD" clId="Web-{A2B63A4C-B06F-40C8-A956-FF188F4847BC}" dt="2021-09-15T08:38:40.519" v="58" actId="20577"/>
      <pc:docMkLst>
        <pc:docMk/>
      </pc:docMkLst>
      <pc:sldChg chg="modSp">
        <pc:chgData name="Kathy Lee" userId="S::kathy.lee@birmingham.gov.uk::64d3c144-654e-4d9f-8f4d-d2ce175ce45c" providerId="AD" clId="Web-{A2B63A4C-B06F-40C8-A956-FF188F4847BC}" dt="2021-09-15T08:28:02.668" v="7" actId="20577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A2B63A4C-B06F-40C8-A956-FF188F4847BC}" dt="2021-09-15T08:28:02.668" v="7" actId="20577"/>
          <ac:spMkLst>
            <pc:docMk/>
            <pc:sldMk cId="781233422" sldId="259"/>
            <ac:spMk id="8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A2B63A4C-B06F-40C8-A956-FF188F4847BC}" dt="2021-09-15T08:38:40.519" v="58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A2B63A4C-B06F-40C8-A956-FF188F4847BC}" dt="2021-09-15T08:38:40.519" v="58" actId="20577"/>
          <ac:spMkLst>
            <pc:docMk/>
            <pc:sldMk cId="2690497463" sldId="263"/>
            <ac:spMk id="2" creationId="{507230B1-CF26-4123-866A-AA2E78D5F974}"/>
          </ac:spMkLst>
        </pc:spChg>
        <pc:spChg chg="mod">
          <ac:chgData name="Kathy Lee" userId="S::kathy.lee@birmingham.gov.uk::64d3c144-654e-4d9f-8f4d-d2ce175ce45c" providerId="AD" clId="Web-{A2B63A4C-B06F-40C8-A956-FF188F4847BC}" dt="2021-09-15T08:37:39.859" v="52" actId="14100"/>
          <ac:spMkLst>
            <pc:docMk/>
            <pc:sldMk cId="2690497463" sldId="263"/>
            <ac:spMk id="4" creationId="{04F0B52D-1E92-4503-BB9B-92C93BD50107}"/>
          </ac:spMkLst>
        </pc:spChg>
      </pc:sldChg>
    </pc:docChg>
  </pc:docChgLst>
  <pc:docChgLst>
    <pc:chgData name="Kathy Lee" userId="S::kathy.lee@birmingham.gov.uk::64d3c144-654e-4d9f-8f4d-d2ce175ce45c" providerId="AD" clId="Web-{04B4D36D-71A4-4450-9A9D-FA3681B37AC9}"/>
    <pc:docChg chg="modSld">
      <pc:chgData name="Kathy Lee" userId="S::kathy.lee@birmingham.gov.uk::64d3c144-654e-4d9f-8f4d-d2ce175ce45c" providerId="AD" clId="Web-{04B4D36D-71A4-4450-9A9D-FA3681B37AC9}" dt="2021-09-22T07:30:14.064" v="22" actId="20577"/>
      <pc:docMkLst>
        <pc:docMk/>
      </pc:docMkLst>
      <pc:sldChg chg="modSp">
        <pc:chgData name="Kathy Lee" userId="S::kathy.lee@birmingham.gov.uk::64d3c144-654e-4d9f-8f4d-d2ce175ce45c" providerId="AD" clId="Web-{04B4D36D-71A4-4450-9A9D-FA3681B37AC9}" dt="2021-09-22T07:30:14.064" v="22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04B4D36D-71A4-4450-9A9D-FA3681B37AC9}" dt="2021-09-22T07:30:14.064" v="22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Sarrena Senior" userId="S::sarrena.senior@birmingham.gov.uk::27bf2cf2-052f-4018-a442-967698908aca" providerId="AD" clId="Web-{1769DC85-5031-4205-8971-4421C867E65B}"/>
    <pc:docChg chg="modSld">
      <pc:chgData name="Sarrena Senior" userId="S::sarrena.senior@birmingham.gov.uk::27bf2cf2-052f-4018-a442-967698908aca" providerId="AD" clId="Web-{1769DC85-5031-4205-8971-4421C867E65B}" dt="2021-09-15T09:26:28.605" v="2" actId="20577"/>
      <pc:docMkLst>
        <pc:docMk/>
      </pc:docMkLst>
      <pc:sldChg chg="modSp">
        <pc:chgData name="Sarrena Senior" userId="S::sarrena.senior@birmingham.gov.uk::27bf2cf2-052f-4018-a442-967698908aca" providerId="AD" clId="Web-{1769DC85-5031-4205-8971-4421C867E65B}" dt="2021-09-15T09:26:28.605" v="2" actId="20577"/>
        <pc:sldMkLst>
          <pc:docMk/>
          <pc:sldMk cId="2690497463" sldId="263"/>
        </pc:sldMkLst>
        <pc:spChg chg="mod">
          <ac:chgData name="Sarrena Senior" userId="S::sarrena.senior@birmingham.gov.uk::27bf2cf2-052f-4018-a442-967698908aca" providerId="AD" clId="Web-{1769DC85-5031-4205-8971-4421C867E65B}" dt="2021-09-15T09:26:28.605" v="2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09EDDFAC-2226-4702-84CD-1268C33FC411}"/>
    <pc:docChg chg="modSld">
      <pc:chgData name="Kathy Lee" userId="S::kathy.lee@birmingham.gov.uk::64d3c144-654e-4d9f-8f4d-d2ce175ce45c" providerId="AD" clId="Web-{09EDDFAC-2226-4702-84CD-1268C33FC411}" dt="2021-09-21T12:40:29.057" v="71" actId="14100"/>
      <pc:docMkLst>
        <pc:docMk/>
      </pc:docMkLst>
      <pc:sldChg chg="modSp">
        <pc:chgData name="Kathy Lee" userId="S::kathy.lee@birmingham.gov.uk::64d3c144-654e-4d9f-8f4d-d2ce175ce45c" providerId="AD" clId="Web-{09EDDFAC-2226-4702-84CD-1268C33FC411}" dt="2021-09-21T12:39:08.961" v="56" actId="14100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09EDDFAC-2226-4702-84CD-1268C33FC411}" dt="2021-09-21T12:39:08.961" v="56" actId="14100"/>
          <ac:spMkLst>
            <pc:docMk/>
            <pc:sldMk cId="781233422" sldId="259"/>
            <ac:spMk id="8" creationId="{00000000-0000-0000-0000-000000000000}"/>
          </ac:spMkLst>
        </pc:spChg>
        <pc:spChg chg="mod">
          <ac:chgData name="Kathy Lee" userId="S::kathy.lee@birmingham.gov.uk::64d3c144-654e-4d9f-8f4d-d2ce175ce45c" providerId="AD" clId="Web-{09EDDFAC-2226-4702-84CD-1268C33FC411}" dt="2021-09-21T12:38:59.336" v="54" actId="14100"/>
          <ac:spMkLst>
            <pc:docMk/>
            <pc:sldMk cId="781233422" sldId="259"/>
            <ac:spMk id="9" creationId="{00000000-0000-0000-0000-000000000000}"/>
          </ac:spMkLst>
        </pc:spChg>
        <pc:picChg chg="mod">
          <ac:chgData name="Kathy Lee" userId="S::kathy.lee@birmingham.gov.uk::64d3c144-654e-4d9f-8f4d-d2ce175ce45c" providerId="AD" clId="Web-{09EDDFAC-2226-4702-84CD-1268C33FC411}" dt="2021-09-21T12:39:04.023" v="55" actId="14100"/>
          <ac:picMkLst>
            <pc:docMk/>
            <pc:sldMk cId="781233422" sldId="259"/>
            <ac:picMk id="3" creationId="{E3D97536-E853-4939-9705-4CB4A7A3BD45}"/>
          </ac:picMkLst>
        </pc:picChg>
      </pc:sldChg>
      <pc:sldChg chg="modSp">
        <pc:chgData name="Kathy Lee" userId="S::kathy.lee@birmingham.gov.uk::64d3c144-654e-4d9f-8f4d-d2ce175ce45c" providerId="AD" clId="Web-{09EDDFAC-2226-4702-84CD-1268C33FC411}" dt="2021-09-21T12:40:29.057" v="71" actId="14100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09EDDFAC-2226-4702-84CD-1268C33FC411}" dt="2021-09-21T12:40:29.057" v="71" actId="14100"/>
          <ac:spMkLst>
            <pc:docMk/>
            <pc:sldMk cId="2690497463" sldId="263"/>
            <ac:spMk id="2" creationId="{507230B1-CF26-4123-866A-AA2E78D5F974}"/>
          </ac:spMkLst>
        </pc:spChg>
        <pc:spChg chg="mod">
          <ac:chgData name="Kathy Lee" userId="S::kathy.lee@birmingham.gov.uk::64d3c144-654e-4d9f-8f4d-d2ce175ce45c" providerId="AD" clId="Web-{09EDDFAC-2226-4702-84CD-1268C33FC411}" dt="2021-09-21T12:40:16.135" v="69" actId="14100"/>
          <ac:spMkLst>
            <pc:docMk/>
            <pc:sldMk cId="2690497463" sldId="263"/>
            <ac:spMk id="4" creationId="{04F0B52D-1E92-4503-BB9B-92C93BD50107}"/>
          </ac:spMkLst>
        </pc:spChg>
      </pc:sldChg>
    </pc:docChg>
  </pc:docChgLst>
  <pc:docChgLst>
    <pc:chgData name="Kathy Lee" userId="S::kathy.lee@birmingham.gov.uk::64d3c144-654e-4d9f-8f4d-d2ce175ce45c" providerId="AD" clId="Web-{3FD34F2C-B030-443A-A773-758917CDEB4B}"/>
    <pc:docChg chg="modSld">
      <pc:chgData name="Kathy Lee" userId="S::kathy.lee@birmingham.gov.uk::64d3c144-654e-4d9f-8f4d-d2ce175ce45c" providerId="AD" clId="Web-{3FD34F2C-B030-443A-A773-758917CDEB4B}" dt="2021-08-25T08:41:30.108" v="1" actId="20577"/>
      <pc:docMkLst>
        <pc:docMk/>
      </pc:docMkLst>
      <pc:sldChg chg="modSp">
        <pc:chgData name="Kathy Lee" userId="S::kathy.lee@birmingham.gov.uk::64d3c144-654e-4d9f-8f4d-d2ce175ce45c" providerId="AD" clId="Web-{3FD34F2C-B030-443A-A773-758917CDEB4B}" dt="2021-08-25T08:41:30.108" v="1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3FD34F2C-B030-443A-A773-758917CDEB4B}" dt="2021-08-25T08:41:30.108" v="1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F7F0148D-11C1-439C-9411-65E450EC5D8A}"/>
    <pc:docChg chg="modSld">
      <pc:chgData name="Kathy Lee" userId="S::kathy.lee@birmingham.gov.uk::64d3c144-654e-4d9f-8f4d-d2ce175ce45c" providerId="AD" clId="Web-{F7F0148D-11C1-439C-9411-65E450EC5D8A}" dt="2021-09-09T08:03:08.564" v="54" actId="20577"/>
      <pc:docMkLst>
        <pc:docMk/>
      </pc:docMkLst>
      <pc:sldChg chg="modSp">
        <pc:chgData name="Kathy Lee" userId="S::kathy.lee@birmingham.gov.uk::64d3c144-654e-4d9f-8f4d-d2ce175ce45c" providerId="AD" clId="Web-{F7F0148D-11C1-439C-9411-65E450EC5D8A}" dt="2021-09-09T08:03:08.564" v="54" actId="20577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F7F0148D-11C1-439C-9411-65E450EC5D8A}" dt="2021-09-09T08:03:08.564" v="54" actId="20577"/>
          <ac:spMkLst>
            <pc:docMk/>
            <pc:sldMk cId="781233422" sldId="259"/>
            <ac:spMk id="9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F7F0148D-11C1-439C-9411-65E450EC5D8A}" dt="2021-09-09T08:01:55.968" v="42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F7F0148D-11C1-439C-9411-65E450EC5D8A}" dt="2021-09-09T08:01:55.968" v="42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7CDF826C-0F6E-4F2A-BFEB-47BC685FBBC0}"/>
    <pc:docChg chg="modSld">
      <pc:chgData name="Kathy Lee" userId="S::kathy.lee@birmingham.gov.uk::64d3c144-654e-4d9f-8f4d-d2ce175ce45c" providerId="AD" clId="Web-{7CDF826C-0F6E-4F2A-BFEB-47BC685FBBC0}" dt="2021-08-31T13:08:32.202" v="125" actId="20577"/>
      <pc:docMkLst>
        <pc:docMk/>
      </pc:docMkLst>
      <pc:sldChg chg="modSp">
        <pc:chgData name="Kathy Lee" userId="S::kathy.lee@birmingham.gov.uk::64d3c144-654e-4d9f-8f4d-d2ce175ce45c" providerId="AD" clId="Web-{7CDF826C-0F6E-4F2A-BFEB-47BC685FBBC0}" dt="2021-08-31T13:07:58.404" v="120" actId="14100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7CDF826C-0F6E-4F2A-BFEB-47BC685FBBC0}" dt="2021-08-31T13:07:58.404" v="120" actId="14100"/>
          <ac:spMkLst>
            <pc:docMk/>
            <pc:sldMk cId="781233422" sldId="259"/>
            <ac:spMk id="9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7CDF826C-0F6E-4F2A-BFEB-47BC685FBBC0}" dt="2021-08-31T13:08:32.202" v="125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7CDF826C-0F6E-4F2A-BFEB-47BC685FBBC0}" dt="2021-08-31T13:07:36.669" v="110" actId="20577"/>
          <ac:spMkLst>
            <pc:docMk/>
            <pc:sldMk cId="2690497463" sldId="263"/>
            <ac:spMk id="2" creationId="{507230B1-CF26-4123-866A-AA2E78D5F974}"/>
          </ac:spMkLst>
        </pc:spChg>
        <pc:spChg chg="mod">
          <ac:chgData name="Kathy Lee" userId="S::kathy.lee@birmingham.gov.uk::64d3c144-654e-4d9f-8f4d-d2ce175ce45c" providerId="AD" clId="Web-{7CDF826C-0F6E-4F2A-BFEB-47BC685FBBC0}" dt="2021-08-31T13:08:32.202" v="125" actId="20577"/>
          <ac:spMkLst>
            <pc:docMk/>
            <pc:sldMk cId="2690497463" sldId="263"/>
            <ac:spMk id="4" creationId="{04F0B52D-1E92-4503-BB9B-92C93BD50107}"/>
          </ac:spMkLst>
        </pc:spChg>
      </pc:sldChg>
    </pc:docChg>
  </pc:docChgLst>
  <pc:docChgLst>
    <pc:chgData name="Kathy Lee" userId="S::kathy.lee@birmingham.gov.uk::64d3c144-654e-4d9f-8f4d-d2ce175ce45c" providerId="AD" clId="Web-{168C64F7-5286-41C4-B4A8-FD906CE96464}"/>
    <pc:docChg chg="modSld">
      <pc:chgData name="Kathy Lee" userId="S::kathy.lee@birmingham.gov.uk::64d3c144-654e-4d9f-8f4d-d2ce175ce45c" providerId="AD" clId="Web-{168C64F7-5286-41C4-B4A8-FD906CE96464}" dt="2021-08-24T07:56:45.573" v="36" actId="20577"/>
      <pc:docMkLst>
        <pc:docMk/>
      </pc:docMkLst>
      <pc:sldChg chg="modSp">
        <pc:chgData name="Kathy Lee" userId="S::kathy.lee@birmingham.gov.uk::64d3c144-654e-4d9f-8f4d-d2ce175ce45c" providerId="AD" clId="Web-{168C64F7-5286-41C4-B4A8-FD906CE96464}" dt="2021-08-24T07:56:45.573" v="36" actId="20577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168C64F7-5286-41C4-B4A8-FD906CE96464}" dt="2021-08-24T07:56:45.573" v="36" actId="20577"/>
          <ac:spMkLst>
            <pc:docMk/>
            <pc:sldMk cId="781233422" sldId="259"/>
            <ac:spMk id="9" creationId="{00000000-0000-0000-0000-000000000000}"/>
          </ac:spMkLst>
        </pc:spChg>
      </pc:sldChg>
      <pc:sldChg chg="modSp">
        <pc:chgData name="Kathy Lee" userId="S::kathy.lee@birmingham.gov.uk::64d3c144-654e-4d9f-8f4d-d2ce175ce45c" providerId="AD" clId="Web-{168C64F7-5286-41C4-B4A8-FD906CE96464}" dt="2021-08-24T07:56:20.807" v="32" actId="20577"/>
        <pc:sldMkLst>
          <pc:docMk/>
          <pc:sldMk cId="2690497463" sldId="263"/>
        </pc:sldMkLst>
        <pc:spChg chg="mod">
          <ac:chgData name="Kathy Lee" userId="S::kathy.lee@birmingham.gov.uk::64d3c144-654e-4d9f-8f4d-d2ce175ce45c" providerId="AD" clId="Web-{168C64F7-5286-41C4-B4A8-FD906CE96464}" dt="2021-08-24T07:56:20.807" v="32" actId="20577"/>
          <ac:spMkLst>
            <pc:docMk/>
            <pc:sldMk cId="2690497463" sldId="263"/>
            <ac:spMk id="2" creationId="{507230B1-CF26-4123-866A-AA2E78D5F974}"/>
          </ac:spMkLst>
        </pc:spChg>
      </pc:sldChg>
    </pc:docChg>
  </pc:docChgLst>
  <pc:docChgLst>
    <pc:chgData name="Kathy Lee" userId="S::kathy.lee@birmingham.gov.uk::64d3c144-654e-4d9f-8f4d-d2ce175ce45c" providerId="AD" clId="Web-{217CC98F-B1A7-4407-B4B5-FEC712D9B7B9}"/>
    <pc:docChg chg="modSld">
      <pc:chgData name="Kathy Lee" userId="S::kathy.lee@birmingham.gov.uk::64d3c144-654e-4d9f-8f4d-d2ce175ce45c" providerId="AD" clId="Web-{217CC98F-B1A7-4407-B4B5-FEC712D9B7B9}" dt="2021-08-16T11:27:52.754" v="20"/>
      <pc:docMkLst>
        <pc:docMk/>
      </pc:docMkLst>
      <pc:sldChg chg="modSp">
        <pc:chgData name="Kathy Lee" userId="S::kathy.lee@birmingham.gov.uk::64d3c144-654e-4d9f-8f4d-d2ce175ce45c" providerId="AD" clId="Web-{217CC98F-B1A7-4407-B4B5-FEC712D9B7B9}" dt="2021-08-16T11:27:31.113" v="17" actId="20577"/>
        <pc:sldMkLst>
          <pc:docMk/>
          <pc:sldMk cId="781233422" sldId="259"/>
        </pc:sldMkLst>
        <pc:spChg chg="mod">
          <ac:chgData name="Kathy Lee" userId="S::kathy.lee@birmingham.gov.uk::64d3c144-654e-4d9f-8f4d-d2ce175ce45c" providerId="AD" clId="Web-{217CC98F-B1A7-4407-B4B5-FEC712D9B7B9}" dt="2021-08-16T11:27:31.113" v="17" actId="20577"/>
          <ac:spMkLst>
            <pc:docMk/>
            <pc:sldMk cId="781233422" sldId="259"/>
            <ac:spMk id="9" creationId="{00000000-0000-0000-0000-000000000000}"/>
          </ac:spMkLst>
        </pc:spChg>
      </pc:sldChg>
      <pc:sldChg chg="delSp">
        <pc:chgData name="Kathy Lee" userId="S::kathy.lee@birmingham.gov.uk::64d3c144-654e-4d9f-8f4d-d2ce175ce45c" providerId="AD" clId="Web-{217CC98F-B1A7-4407-B4B5-FEC712D9B7B9}" dt="2021-08-16T11:27:52.754" v="20"/>
        <pc:sldMkLst>
          <pc:docMk/>
          <pc:sldMk cId="3200845419" sldId="261"/>
        </pc:sldMkLst>
        <pc:graphicFrameChg chg="del">
          <ac:chgData name="Kathy Lee" userId="S::kathy.lee@birmingham.gov.uk::64d3c144-654e-4d9f-8f4d-d2ce175ce45c" providerId="AD" clId="Web-{217CC98F-B1A7-4407-B4B5-FEC712D9B7B9}" dt="2021-08-16T11:27:49.567" v="18"/>
          <ac:graphicFrameMkLst>
            <pc:docMk/>
            <pc:sldMk cId="3200845419" sldId="261"/>
            <ac:graphicFrameMk id="11" creationId="{06C4E708-E569-4606-8E53-F53052239B6A}"/>
          </ac:graphicFrameMkLst>
        </pc:graphicFrameChg>
        <pc:graphicFrameChg chg="del">
          <ac:chgData name="Kathy Lee" userId="S::kathy.lee@birmingham.gov.uk::64d3c144-654e-4d9f-8f4d-d2ce175ce45c" providerId="AD" clId="Web-{217CC98F-B1A7-4407-B4B5-FEC712D9B7B9}" dt="2021-08-16T11:27:51.208" v="19"/>
          <ac:graphicFrameMkLst>
            <pc:docMk/>
            <pc:sldMk cId="3200845419" sldId="261"/>
            <ac:graphicFrameMk id="15" creationId="{B06316C9-FB84-49BF-B327-013F30C16984}"/>
          </ac:graphicFrameMkLst>
        </pc:graphicFrameChg>
        <pc:graphicFrameChg chg="del">
          <ac:chgData name="Kathy Lee" userId="S::kathy.lee@birmingham.gov.uk::64d3c144-654e-4d9f-8f4d-d2ce175ce45c" providerId="AD" clId="Web-{217CC98F-B1A7-4407-B4B5-FEC712D9B7B9}" dt="2021-08-16T11:27:52.754" v="20"/>
          <ac:graphicFrameMkLst>
            <pc:docMk/>
            <pc:sldMk cId="3200845419" sldId="261"/>
            <ac:graphicFrameMk id="17" creationId="{2E1E8A00-5CB5-45CB-BB6E-A1429A168E64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D5147A-32AB-48F5-AF24-21E175545C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0" y="0"/>
            <a:ext cx="1218354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162" y="1748409"/>
            <a:ext cx="6995441" cy="1470025"/>
          </a:xfrm>
        </p:spPr>
        <p:txBody>
          <a:bodyPr>
            <a:normAutofit/>
          </a:bodyPr>
          <a:lstStyle>
            <a:lvl1pPr algn="l">
              <a:defRPr sz="3600" b="1">
                <a:latin typeface="Arial Nov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703" y="3260576"/>
            <a:ext cx="6958927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  <a:lvl2pPr marL="519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8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8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7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7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16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36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55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82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EE93C4-DCDE-4B51-B9CC-31793DCF06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4525387"/>
          </a:xfrm>
        </p:spPr>
        <p:txBody>
          <a:bodyPr>
            <a:normAutofit/>
          </a:bodyPr>
          <a:lstStyle>
            <a:lvl1pPr>
              <a:defRPr sz="2667"/>
            </a:lvl1pPr>
            <a:lvl2pPr>
              <a:defRPr sz="2267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4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CB9943-DCDC-4D7D-A704-23D748B2E8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09600" y="1412776"/>
            <a:ext cx="10972800" cy="4525387"/>
          </a:xfrm>
        </p:spPr>
        <p:txBody>
          <a:bodyPr>
            <a:normAutofit/>
          </a:bodyPr>
          <a:lstStyle>
            <a:lvl1pPr>
              <a:defRPr sz="2667"/>
            </a:lvl1pPr>
            <a:lvl2pPr>
              <a:defRPr sz="2267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455081" y="6412627"/>
            <a:ext cx="2844800" cy="365125"/>
          </a:xfrm>
          <a:prstGeom prst="rect">
            <a:avLst/>
          </a:prstGeom>
        </p:spPr>
        <p:txBody>
          <a:bodyPr vert="horz" lIns="103900" tIns="51951" rIns="103900" bIns="51951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1" kern="1200">
                <a:solidFill>
                  <a:schemeClr val="tx1">
                    <a:tint val="75000"/>
                  </a:schemeClr>
                </a:solidFill>
                <a:latin typeface="Arial Nova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333">
                <a:solidFill>
                  <a:schemeClr val="bg1"/>
                </a:solidFill>
              </a:rPr>
              <a:t>PAGE </a:t>
            </a:r>
            <a:fld id="{45A89BE1-5792-4ACB-BF4C-7FAB88C6C5B7}" type="slidenum">
              <a:rPr lang="en-GB" sz="1333" smtClean="0">
                <a:solidFill>
                  <a:schemeClr val="bg1"/>
                </a:solidFill>
              </a:rPr>
              <a:pPr/>
              <a:t>‹#›</a:t>
            </a:fld>
            <a:endParaRPr lang="en-GB" sz="1333">
              <a:solidFill>
                <a:schemeClr val="bg1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54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898F08-6035-4825-9F35-1A5B35BE1B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0" y="0"/>
            <a:ext cx="1218354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81" y="3705053"/>
            <a:ext cx="103632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081" y="2204865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667">
                <a:solidFill>
                  <a:schemeClr val="bg1"/>
                </a:solidFill>
              </a:defRPr>
            </a:lvl1pPr>
            <a:lvl2pPr marL="5194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897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3pPr>
            <a:lvl4pPr marL="15584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79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7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69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364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5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853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DA4CEEF-ED48-489E-AC52-A3772ABC81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81" y="3705053"/>
            <a:ext cx="103632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081" y="2204865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2667">
                <a:solidFill>
                  <a:schemeClr val="accent1"/>
                </a:solidFill>
              </a:defRPr>
            </a:lvl1pPr>
            <a:lvl2pPr marL="5194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897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3pPr>
            <a:lvl4pPr marL="15584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795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7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169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364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5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885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7F3B8C-5984-41B5-BF7A-912AFC8D90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236" y="1412776"/>
            <a:ext cx="5310909" cy="4525963"/>
          </a:xfrm>
        </p:spPr>
        <p:txBody>
          <a:bodyPr>
            <a:normAutofit/>
          </a:bodyPr>
          <a:lstStyle>
            <a:lvl1pPr>
              <a:defRPr sz="2667"/>
            </a:lvl1pPr>
            <a:lvl2pPr>
              <a:defRPr sz="2267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9855" y="1412776"/>
            <a:ext cx="5310909" cy="4525963"/>
          </a:xfrm>
        </p:spPr>
        <p:txBody>
          <a:bodyPr>
            <a:normAutofit/>
          </a:bodyPr>
          <a:lstStyle>
            <a:lvl1pPr>
              <a:defRPr sz="2667"/>
            </a:lvl1pPr>
            <a:lvl2pPr>
              <a:defRPr sz="2267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13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49768BB-D986-4127-891B-3ACA3D3566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356988"/>
            <a:ext cx="5386917" cy="639763"/>
          </a:xfrm>
        </p:spPr>
        <p:txBody>
          <a:bodyPr anchor="ctr">
            <a:normAutofit/>
          </a:bodyPr>
          <a:lstStyle>
            <a:lvl1pPr marL="0" indent="0">
              <a:buNone/>
              <a:defRPr sz="2267" b="1"/>
            </a:lvl1pPr>
            <a:lvl2pPr marL="519488" indent="0">
              <a:buNone/>
              <a:defRPr sz="2267" b="1"/>
            </a:lvl2pPr>
            <a:lvl3pPr marL="1038977" indent="0">
              <a:buNone/>
              <a:defRPr sz="2000" b="1"/>
            </a:lvl3pPr>
            <a:lvl4pPr marL="1558465" indent="0">
              <a:buNone/>
              <a:defRPr sz="1867" b="1"/>
            </a:lvl4pPr>
            <a:lvl5pPr marL="2077952" indent="0">
              <a:buNone/>
              <a:defRPr sz="1867" b="1"/>
            </a:lvl5pPr>
            <a:lvl6pPr marL="2597440" indent="0">
              <a:buNone/>
              <a:defRPr sz="1867" b="1"/>
            </a:lvl6pPr>
            <a:lvl7pPr marL="3116929" indent="0">
              <a:buNone/>
              <a:defRPr sz="1867" b="1"/>
            </a:lvl7pPr>
            <a:lvl8pPr marL="3636417" indent="0">
              <a:buNone/>
              <a:defRPr sz="1867" b="1"/>
            </a:lvl8pPr>
            <a:lvl9pPr marL="4155905" indent="0">
              <a:buNone/>
              <a:defRPr sz="18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1996751"/>
            <a:ext cx="5386917" cy="3951288"/>
          </a:xfrm>
        </p:spPr>
        <p:txBody>
          <a:bodyPr>
            <a:normAutofit/>
          </a:bodyPr>
          <a:lstStyle>
            <a:lvl1pPr>
              <a:defRPr sz="2267"/>
            </a:lvl1pPr>
            <a:lvl2pPr>
              <a:defRPr sz="2000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356988"/>
            <a:ext cx="5389033" cy="639763"/>
          </a:xfrm>
        </p:spPr>
        <p:txBody>
          <a:bodyPr anchor="ctr">
            <a:normAutofit/>
          </a:bodyPr>
          <a:lstStyle>
            <a:lvl1pPr marL="0" indent="0">
              <a:buNone/>
              <a:defRPr sz="2267" b="1"/>
            </a:lvl1pPr>
            <a:lvl2pPr marL="519488" indent="0">
              <a:buNone/>
              <a:defRPr sz="2267" b="1"/>
            </a:lvl2pPr>
            <a:lvl3pPr marL="1038977" indent="0">
              <a:buNone/>
              <a:defRPr sz="2000" b="1"/>
            </a:lvl3pPr>
            <a:lvl4pPr marL="1558465" indent="0">
              <a:buNone/>
              <a:defRPr sz="1867" b="1"/>
            </a:lvl4pPr>
            <a:lvl5pPr marL="2077952" indent="0">
              <a:buNone/>
              <a:defRPr sz="1867" b="1"/>
            </a:lvl5pPr>
            <a:lvl6pPr marL="2597440" indent="0">
              <a:buNone/>
              <a:defRPr sz="1867" b="1"/>
            </a:lvl6pPr>
            <a:lvl7pPr marL="3116929" indent="0">
              <a:buNone/>
              <a:defRPr sz="1867" b="1"/>
            </a:lvl7pPr>
            <a:lvl8pPr marL="3636417" indent="0">
              <a:buNone/>
              <a:defRPr sz="1867" b="1"/>
            </a:lvl8pPr>
            <a:lvl9pPr marL="4155905" indent="0">
              <a:buNone/>
              <a:defRPr sz="18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996751"/>
            <a:ext cx="5389033" cy="3951288"/>
          </a:xfrm>
        </p:spPr>
        <p:txBody>
          <a:bodyPr>
            <a:normAutofit/>
          </a:bodyPr>
          <a:lstStyle>
            <a:lvl1pPr>
              <a:defRPr sz="2267"/>
            </a:lvl1pPr>
            <a:lvl2pPr>
              <a:defRPr sz="2000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1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6EE15A-8FB3-45B9-9CA3-A634641804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AD234D-478D-4A6A-974E-79E62885FF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54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3C6B5C-949A-435B-95F5-F4445309EB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40" y="0"/>
            <a:ext cx="1218072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49"/>
            <a:ext cx="4011084" cy="1162051"/>
          </a:xfrm>
        </p:spPr>
        <p:txBody>
          <a:bodyPr anchor="t"/>
          <a:lstStyle>
            <a:lvl1pPr algn="l">
              <a:defRPr sz="2267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5" y="273052"/>
            <a:ext cx="6815667" cy="5606963"/>
          </a:xfrm>
        </p:spPr>
        <p:txBody>
          <a:bodyPr>
            <a:normAutofit/>
          </a:bodyPr>
          <a:lstStyle>
            <a:lvl1pPr>
              <a:defRPr sz="2667"/>
            </a:lvl1pPr>
            <a:lvl2pPr>
              <a:defRPr sz="2267"/>
            </a:lvl2pPr>
            <a:lvl3pPr>
              <a:defRPr sz="2000"/>
            </a:lvl3pPr>
            <a:lvl4pPr>
              <a:defRPr sz="1867"/>
            </a:lvl4pPr>
            <a:lvl5pPr>
              <a:defRPr sz="1867"/>
            </a:lvl5pPr>
            <a:lvl6pPr>
              <a:defRPr sz="2267"/>
            </a:lvl6pPr>
            <a:lvl7pPr>
              <a:defRPr sz="2267"/>
            </a:lvl7pPr>
            <a:lvl8pPr>
              <a:defRPr sz="2267"/>
            </a:lvl8pPr>
            <a:lvl9pPr>
              <a:defRPr sz="22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2"/>
            <a:ext cx="4011084" cy="4493783"/>
          </a:xfrm>
        </p:spPr>
        <p:txBody>
          <a:bodyPr/>
          <a:lstStyle>
            <a:lvl1pPr marL="0" indent="0">
              <a:buNone/>
              <a:defRPr sz="1600"/>
            </a:lvl1pPr>
            <a:lvl2pPr marL="519488" indent="0">
              <a:buNone/>
              <a:defRPr sz="1333"/>
            </a:lvl2pPr>
            <a:lvl3pPr marL="1038977" indent="0">
              <a:buNone/>
              <a:defRPr sz="1200"/>
            </a:lvl3pPr>
            <a:lvl4pPr marL="1558465" indent="0">
              <a:buNone/>
              <a:defRPr sz="1067"/>
            </a:lvl4pPr>
            <a:lvl5pPr marL="2077952" indent="0">
              <a:buNone/>
              <a:defRPr sz="1067"/>
            </a:lvl5pPr>
            <a:lvl6pPr marL="2597440" indent="0">
              <a:buNone/>
              <a:defRPr sz="1067"/>
            </a:lvl6pPr>
            <a:lvl7pPr marL="3116929" indent="0">
              <a:buNone/>
              <a:defRPr sz="1067"/>
            </a:lvl7pPr>
            <a:lvl8pPr marL="3636417" indent="0">
              <a:buNone/>
              <a:defRPr sz="1067"/>
            </a:lvl8pPr>
            <a:lvl9pPr marL="4155905" indent="0">
              <a:buNone/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60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4416BB-91CB-4933-A4B5-BEE140515EC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0" y="0"/>
            <a:ext cx="12183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17076"/>
            <a:ext cx="10972800" cy="4421087"/>
          </a:xfrm>
          <a:prstGeom prst="rect">
            <a:avLst/>
          </a:prstGeom>
        </p:spPr>
        <p:txBody>
          <a:bodyPr vert="horz" lIns="77925" tIns="38963" rIns="77925" bIns="3896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8928" y="6246504"/>
            <a:ext cx="28448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Arial Nova" pitchFamily="34" charset="0"/>
              </a:defRPr>
            </a:lvl1pPr>
          </a:lstStyle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20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1038977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Arial Nova" pitchFamily="34" charset="0"/>
          <a:ea typeface="+mj-ea"/>
          <a:cs typeface="+mj-cs"/>
        </a:defRPr>
      </a:lvl1pPr>
    </p:titleStyle>
    <p:bodyStyle>
      <a:lvl1pPr marL="389616" indent="-389616" algn="l" defTabSz="1038977" rtl="0" eaLnBrk="1" latinLnBrk="0" hangingPunct="1">
        <a:spcBef>
          <a:spcPct val="20000"/>
        </a:spcBef>
        <a:buFont typeface="Wingdings" pitchFamily="2" charset="2"/>
        <a:buChar char="§"/>
        <a:defRPr sz="2667" kern="1200">
          <a:solidFill>
            <a:schemeClr val="tx1"/>
          </a:solidFill>
          <a:latin typeface="Arial Nova" pitchFamily="34" charset="0"/>
          <a:ea typeface="+mn-ea"/>
          <a:cs typeface="+mn-cs"/>
        </a:defRPr>
      </a:lvl1pPr>
      <a:lvl2pPr marL="844168" indent="-324680" algn="l" defTabSz="1038977" rtl="0" eaLnBrk="1" latinLnBrk="0" hangingPunct="1">
        <a:spcBef>
          <a:spcPct val="20000"/>
        </a:spcBef>
        <a:buFont typeface="Arial" pitchFamily="34" charset="0"/>
        <a:buChar char="•"/>
        <a:defRPr sz="2267" kern="1200">
          <a:solidFill>
            <a:schemeClr val="tx1"/>
          </a:solidFill>
          <a:latin typeface="Arial Nova Light" pitchFamily="34" charset="0"/>
          <a:ea typeface="+mn-ea"/>
          <a:cs typeface="Arial Nova Light" pitchFamily="34" charset="0"/>
        </a:defRPr>
      </a:lvl2pPr>
      <a:lvl3pPr marL="1298721" indent="-259744" algn="l" defTabSz="1038977" rtl="0" eaLnBrk="1" latinLnBrk="0" hangingPunct="1">
        <a:spcBef>
          <a:spcPct val="20000"/>
        </a:spcBef>
        <a:buFont typeface="Arial Nova Light" pitchFamily="34" charset="0"/>
        <a:buChar char="–"/>
        <a:defRPr sz="2000" kern="1200">
          <a:solidFill>
            <a:schemeClr val="tx1"/>
          </a:solidFill>
          <a:latin typeface="Arial Nova Light" pitchFamily="34" charset="0"/>
          <a:ea typeface="+mn-ea"/>
          <a:cs typeface="Arial Nova Light" pitchFamily="34" charset="0"/>
        </a:defRPr>
      </a:lvl3pPr>
      <a:lvl4pPr marL="1818208" indent="-259744" algn="l" defTabSz="1038977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Arial Nova Light" pitchFamily="34" charset="0"/>
          <a:ea typeface="+mn-ea"/>
          <a:cs typeface="Arial Nova Light" pitchFamily="34" charset="0"/>
        </a:defRPr>
      </a:lvl4pPr>
      <a:lvl5pPr marL="2337696" indent="-259744" algn="l" defTabSz="1038977" rtl="0" eaLnBrk="1" latinLnBrk="0" hangingPunct="1">
        <a:spcBef>
          <a:spcPct val="20000"/>
        </a:spcBef>
        <a:buFont typeface="Arial" pitchFamily="34" charset="0"/>
        <a:buChar char="»"/>
        <a:defRPr sz="1867" kern="1200">
          <a:solidFill>
            <a:schemeClr val="tx1"/>
          </a:solidFill>
          <a:latin typeface="Arial Nova Light" pitchFamily="34" charset="0"/>
          <a:ea typeface="+mn-ea"/>
          <a:cs typeface="Arial Nova Light" pitchFamily="34" charset="0"/>
        </a:defRPr>
      </a:lvl5pPr>
      <a:lvl6pPr marL="2857185" indent="-259744" algn="l" defTabSz="1038977" rtl="0" eaLnBrk="1" latinLnBrk="0" hangingPunct="1">
        <a:spcBef>
          <a:spcPct val="20000"/>
        </a:spcBef>
        <a:buFont typeface="Arial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6pPr>
      <a:lvl7pPr marL="3376673" indent="-259744" algn="l" defTabSz="1038977" rtl="0" eaLnBrk="1" latinLnBrk="0" hangingPunct="1">
        <a:spcBef>
          <a:spcPct val="20000"/>
        </a:spcBef>
        <a:buFont typeface="Arial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7pPr>
      <a:lvl8pPr marL="3896161" indent="-259744" algn="l" defTabSz="1038977" rtl="0" eaLnBrk="1" latinLnBrk="0" hangingPunct="1">
        <a:spcBef>
          <a:spcPct val="20000"/>
        </a:spcBef>
        <a:buFont typeface="Arial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8pPr>
      <a:lvl9pPr marL="4415650" indent="-259744" algn="l" defTabSz="1038977" rtl="0" eaLnBrk="1" latinLnBrk="0" hangingPunct="1">
        <a:spcBef>
          <a:spcPct val="20000"/>
        </a:spcBef>
        <a:buFont typeface="Arial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9488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8977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8465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7952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7440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16929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36417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55905" algn="l" defTabSz="103897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mkerridge.com/full-time-meals/" TargetMode="External"/><Relationship Id="rId3" Type="http://schemas.openxmlformats.org/officeDocument/2006/relationships/hyperlink" Target="https://eur01.safelinks.protection.outlook.com/?url=https%3A%2F%2Fstartwellbirmingham.co.uk%2Fuseful-resources%2F&amp;data=04%7C01%7CKathy.Lee%40birmingham.gov.uk%7C0090aba43ba040b64ee908d9663c2c8e%7C699ace67d2e44bcdb303d2bbe2b9bbf1%7C0%7C0%7C637653230896157077%7CUnknown%7CTWFpbGZsb3d8eyJWIjoiMC4wLjAwMDAiLCJQIjoiV2luMzIiLCJBTiI6Ik1haWwiLCJXVCI6Mn0%3D%7C1000&amp;sdata=YkCxHTTNE%2F5zuMIKXF%2FYzRQs%2FpE4fMgfWwAZJKRqGmo%3D&amp;reserved=0" TargetMode="External"/><Relationship Id="rId7" Type="http://schemas.openxmlformats.org/officeDocument/2006/relationships/hyperlink" Target="https://www.diabetes.org.uk/resources-s3/2017-11/Can.pdf" TargetMode="External"/><Relationship Id="rId2" Type="http://schemas.openxmlformats.org/officeDocument/2006/relationships/hyperlink" Target="https://my.whisk.com/feed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nhsforthvalley.com/wp-content/uploads/2014/02/Diabetes-UK-African_Caribbean-Guide.pdf" TargetMode="External"/><Relationship Id="rId5" Type="http://schemas.openxmlformats.org/officeDocument/2006/relationships/hyperlink" Target="https://www.bhf.org.uk/informationsupport/support/healthy-living/healthy-eating/healthy-eating-on-a-budget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www.nhs.uk/change4life/recipes" TargetMode="External"/><Relationship Id="rId9" Type="http://schemas.openxmlformats.org/officeDocument/2006/relationships/hyperlink" Target="https://www.youtube.com/watch?v=c-2gPJUOiqM&amp;list=PLb1P0NWdnLLMAWayc9IbIm-8abQ8oHcG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10-minute-shake-up/shake-ups" TargetMode="External"/><Relationship Id="rId2" Type="http://schemas.openxmlformats.org/officeDocument/2006/relationships/hyperlink" Target="https://my.whisk.com/feed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hyperlink" Target="https://www.youtube.com/playlist?list=PLyCLoPd4VxBuS4UeyHMccVAjpWaNbGomt" TargetMode="External"/><Relationship Id="rId4" Type="http://schemas.openxmlformats.org/officeDocument/2006/relationships/hyperlink" Target="https://startwellbirmingham.co.uk/180-katie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indfoodbanksbrum.org.uk/project_category/food-banks/" TargetMode="External"/><Relationship Id="rId3" Type="http://schemas.openxmlformats.org/officeDocument/2006/relationships/hyperlink" Target="https://www.lscpbirmingham.org.uk/" TargetMode="External"/><Relationship Id="rId7" Type="http://schemas.openxmlformats.org/officeDocument/2006/relationships/hyperlink" Target="https://iconcope.org/" TargetMode="External"/><Relationship Id="rId2" Type="http://schemas.openxmlformats.org/officeDocument/2006/relationships/hyperlink" Target="http://www.nhs.uk/start4life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kooth.com/" TargetMode="External"/><Relationship Id="rId5" Type="http://schemas.openxmlformats.org/officeDocument/2006/relationships/hyperlink" Target="https://www.place2be.org.uk/our-services/parents-and-carers/coronavirus-wellbeing-activity-ideas-for-families/" TargetMode="External"/><Relationship Id="rId4" Type="http://schemas.openxmlformats.org/officeDocument/2006/relationships/hyperlink" Target="https://bhamforwardsteps.co.uk/" TargetMode="External"/><Relationship Id="rId9" Type="http://schemas.openxmlformats.org/officeDocument/2006/relationships/hyperlink" Target="https://www.youtube.com/watch?v=ko3TPO7E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1D3A13-C854-48CA-84CC-BED0E1E1C8F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3" y="1773011"/>
            <a:ext cx="4664075" cy="728662"/>
          </a:xfrm>
          <a:prstGeom prst="rect">
            <a:avLst/>
          </a:prstGeom>
          <a:noFill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CA5011-AD4D-4004-A35D-F5DF2188050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3764643" y="953633"/>
            <a:ext cx="4664075" cy="81847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C7234CE-4F3F-4909-A48F-FFE9BD5803E8}"/>
              </a:ext>
            </a:extLst>
          </p:cNvPr>
          <p:cNvSpPr/>
          <p:nvPr/>
        </p:nvSpPr>
        <p:spPr>
          <a:xfrm>
            <a:off x="4825875" y="3232921"/>
            <a:ext cx="2540247" cy="609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3200" b="1">
                <a:solidFill>
                  <a:prstClr val="black"/>
                </a:solidFill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Useful Links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1433C57-0C2C-447B-8F64-D43F67CDAE0B}"/>
              </a:ext>
            </a:extLst>
          </p:cNvPr>
          <p:cNvSpPr/>
          <p:nvPr/>
        </p:nvSpPr>
        <p:spPr>
          <a:xfrm>
            <a:off x="433072" y="6489563"/>
            <a:ext cx="1274709" cy="270202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Arial Nova"/>
                <a:ea typeface="Calibri" panose="020F0502020204030204" pitchFamily="34" charset="0"/>
                <a:cs typeface="Times New Roman"/>
              </a:rPr>
              <a:t>September 2021</a:t>
            </a:r>
            <a:endParaRPr lang="en-GB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74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926584" y="933316"/>
            <a:ext cx="7965243" cy="4363289"/>
          </a:xfrm>
        </p:spPr>
        <p:txBody>
          <a:bodyPr vert="horz" lIns="77925" tIns="38963" rIns="77925" bIns="38963" rtlCol="0" anchor="t">
            <a:normAutofit fontScale="70000" lnSpcReduction="20000"/>
          </a:bodyPr>
          <a:lstStyle/>
          <a:p>
            <a:pPr marL="389255" indent="-389255"/>
            <a:endParaRPr lang="en-GB" u="sng">
              <a:hlinkClick r:id="rId2"/>
            </a:endParaRPr>
          </a:p>
          <a:p>
            <a:pPr marL="389255" indent="-389255"/>
            <a:r>
              <a:rPr lang="en-GB" sz="2000" dirty="0">
                <a:latin typeface="Arial Nova"/>
                <a:hlinkClick r:id="rId3"/>
              </a:rPr>
              <a:t> Startwell_2020 (startwellbirmingham.co.uk)</a:t>
            </a:r>
            <a:endParaRPr lang="en-GB" sz="2000" u="sng" dirty="0">
              <a:latin typeface="Arial Nova"/>
            </a:endParaRPr>
          </a:p>
          <a:p>
            <a:pPr marL="389255" indent="-389255"/>
            <a:endParaRPr lang="en-GB" sz="2000">
              <a:latin typeface="Arial Nova"/>
            </a:endParaRPr>
          </a:p>
          <a:p>
            <a:pPr marL="389255" indent="-389255"/>
            <a:r>
              <a:rPr lang="en-GB" sz="2000" u="sng" dirty="0">
                <a:latin typeface="Arial Nova"/>
                <a:hlinkClick r:id="rId4"/>
              </a:rPr>
              <a:t>www.nhs.uk/change4life/recipes</a:t>
            </a:r>
            <a:endParaRPr lang="en-GB" sz="2000" dirty="0"/>
          </a:p>
          <a:p>
            <a:pPr marL="389255" indent="-389255"/>
            <a:endParaRPr lang="en-GB" sz="2000" u="sng">
              <a:latin typeface="Arial Nova"/>
            </a:endParaRPr>
          </a:p>
          <a:p>
            <a:pPr marL="389255" indent="-389255"/>
            <a:r>
              <a:rPr lang="en-GB" sz="2000" u="sng" dirty="0">
                <a:latin typeface="Arial Nova"/>
                <a:hlinkClick r:id="rId2"/>
              </a:rPr>
              <a:t>https://my.whisk.com/feed</a:t>
            </a:r>
            <a:r>
              <a:rPr lang="en-GB" sz="2000" dirty="0">
                <a:latin typeface="Arial Nova"/>
              </a:rPr>
              <a:t> </a:t>
            </a:r>
          </a:p>
          <a:p>
            <a:pPr marL="389255" indent="-389255"/>
            <a:endParaRPr lang="en-GB" sz="2000"/>
          </a:p>
          <a:p>
            <a:pPr marL="389255" indent="-389255"/>
            <a:r>
              <a:rPr lang="en-GB" sz="2000" dirty="0">
                <a:latin typeface="Arial Nova"/>
                <a:hlinkClick r:id="rId5"/>
              </a:rPr>
              <a:t>Healthy eating on a budget | BHF</a:t>
            </a:r>
            <a:endParaRPr lang="en-GB" sz="2000" dirty="0">
              <a:latin typeface="Arial Nova"/>
            </a:endParaRPr>
          </a:p>
          <a:p>
            <a:pPr marL="389255" indent="-389255"/>
            <a:endParaRPr lang="en-GB" sz="2000"/>
          </a:p>
          <a:p>
            <a:pPr marL="389255" indent="-389255"/>
            <a:r>
              <a:rPr lang="en-GB" sz="2000" dirty="0">
                <a:latin typeface="Arial Nova"/>
                <a:hlinkClick r:id="rId6"/>
              </a:rPr>
              <a:t>Diabetes-UK-African_Caribbean-Guide.pdf (nhsforthvalley.com)</a:t>
            </a:r>
            <a:endParaRPr lang="en-GB" sz="2650" dirty="0"/>
          </a:p>
          <a:p>
            <a:pPr marL="0" indent="0">
              <a:buNone/>
            </a:pPr>
            <a:endParaRPr lang="en-GB" sz="2000">
              <a:latin typeface="Arial Nova"/>
            </a:endParaRPr>
          </a:p>
          <a:p>
            <a:pPr marL="389255" indent="-389255"/>
            <a:r>
              <a:rPr lang="en-GB" sz="2000" dirty="0">
                <a:latin typeface="Arial Nova"/>
                <a:hlinkClick r:id="rId7"/>
              </a:rPr>
              <a:t>FINAL A5_Healthyeating_SAsian7.qxd (diabetes.org.uk)</a:t>
            </a:r>
            <a:endParaRPr lang="en-GB" sz="2650" dirty="0"/>
          </a:p>
          <a:p>
            <a:pPr marL="0" indent="0">
              <a:buNone/>
            </a:pPr>
            <a:endParaRPr lang="en-GB" sz="2000">
              <a:latin typeface="Arial Nova"/>
            </a:endParaRPr>
          </a:p>
          <a:p>
            <a:pPr marL="389255" indent="-389255"/>
            <a:r>
              <a:rPr lang="en-GB" sz="2000" u="sng" dirty="0">
                <a:latin typeface="Arial Nova"/>
                <a:hlinkClick r:id="rId8"/>
              </a:rPr>
              <a:t>www.tomkerridge.com/full-time-meals/</a:t>
            </a:r>
            <a:endParaRPr lang="en-GB" sz="2000" u="sng" dirty="0">
              <a:latin typeface="Arial Nova"/>
            </a:endParaRPr>
          </a:p>
          <a:p>
            <a:pPr marL="389255" indent="-389255"/>
            <a:endParaRPr lang="en-GB" sz="2000" u="sng" dirty="0">
              <a:latin typeface="Arial Nova"/>
            </a:endParaRPr>
          </a:p>
          <a:p>
            <a:pPr marL="389255" indent="-389255"/>
            <a:r>
              <a:rPr lang="en-GB" sz="2000" dirty="0">
                <a:latin typeface="Arial Nova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https://www.youtube.com/watch?v=c-2gPJUOiqM&amp;list=PLb1P0NWdnLLMAWayc9IbIm-8abQ8oHcG8</a:t>
            </a:r>
            <a:r>
              <a:rPr lang="en-GB" sz="2000" u="sng" dirty="0">
                <a:latin typeface="Arial Nova"/>
              </a:rPr>
              <a:t> - healthy eating webinars</a:t>
            </a:r>
          </a:p>
          <a:p>
            <a:pPr marL="389255" indent="-389255"/>
            <a:endParaRPr lang="en-GB" sz="2000" dirty="0">
              <a:latin typeface="Arial Nova"/>
            </a:endParaRPr>
          </a:p>
          <a:p>
            <a:pPr marL="389255" indent="-389255"/>
            <a:endParaRPr lang="en-GB" sz="2000" u="sng" dirty="0">
              <a:latin typeface="Arial Nova"/>
            </a:endParaRPr>
          </a:p>
          <a:p>
            <a:pPr marL="389255" indent="-389255"/>
            <a:endParaRPr lang="en-GB" sz="2000" u="sng" dirty="0">
              <a:latin typeface="Arial Nova"/>
            </a:endParaRPr>
          </a:p>
          <a:p>
            <a:pPr marL="389255" indent="-389255"/>
            <a:endParaRPr lang="en-GB" sz="2000" u="sng">
              <a:latin typeface="Arial Nova"/>
            </a:endParaRPr>
          </a:p>
          <a:p>
            <a:pPr marL="389255" indent="-389255"/>
            <a:endParaRPr lang="en-GB" sz="2000">
              <a:latin typeface="Arial Nov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97536-E853-4939-9705-4CB4A7A3BD4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22734" y="1372295"/>
            <a:ext cx="2973850" cy="2675029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506101"/>
          </a:xfrm>
        </p:spPr>
        <p:txBody>
          <a:bodyPr anchor="ctr">
            <a:normAutofit fontScale="90000"/>
          </a:bodyPr>
          <a:lstStyle/>
          <a:p>
            <a:pPr lvl="0" algn="ctr"/>
            <a:r>
              <a:rPr lang="en-GB">
                <a:latin typeface="Arial Nova"/>
              </a:rPr>
              <a:t>Healthy eating/recipes'</a:t>
            </a:r>
            <a:endParaRPr lang="en-GB" err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</p:spPr>
        <p:txBody>
          <a:bodyPr anchor="ctr">
            <a:normAutofit/>
          </a:bodyPr>
          <a:lstStyle/>
          <a:p>
            <a:pPr marL="0" marR="0" lvl="0" indent="0" defTabSz="103897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t>PAGE </a:t>
            </a:r>
            <a:fld id="{45A89BE1-5792-4ACB-BF4C-7FAB88C6C5B7}" type="slidenum">
              <a:rPr kumimoji="0" lang="en-GB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pPr marL="0" marR="0" lvl="0" indent="0" defTabSz="1038977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b="1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8123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601236" y="1412776"/>
            <a:ext cx="6542514" cy="4525963"/>
          </a:xfrm>
        </p:spPr>
        <p:txBody>
          <a:bodyPr vert="horz" lIns="77925" tIns="38963" rIns="77925" bIns="38963" rtlCol="0" anchor="t">
            <a:normAutofit/>
          </a:bodyPr>
          <a:lstStyle/>
          <a:p>
            <a:pPr marL="389255" indent="-389255"/>
            <a:endParaRPr lang="en-GB" u="sng">
              <a:hlinkClick r:id="rId2"/>
            </a:endParaRPr>
          </a:p>
          <a:p>
            <a:pPr marL="389255" indent="-389255"/>
            <a:endParaRPr lang="en-GB" u="sng">
              <a:hlinkClick r:id="rId2"/>
            </a:endParaRPr>
          </a:p>
          <a:p>
            <a:pPr marL="389255" indent="-389255"/>
            <a:r>
              <a:rPr lang="en-GB" sz="2400" u="sng" dirty="0">
                <a:latin typeface="Arial Nova"/>
                <a:hlinkClick r:id="rId3"/>
              </a:rPr>
              <a:t>Disney Shake Up Games | 10 Minute Shake Up | Change4Life (www.nhs.uk)</a:t>
            </a:r>
            <a:r>
              <a:rPr lang="en-GB" sz="2400" dirty="0">
                <a:latin typeface="Arial Nova"/>
              </a:rPr>
              <a:t> </a:t>
            </a:r>
          </a:p>
          <a:p>
            <a:pPr marL="389255" indent="-389255"/>
            <a:endParaRPr lang="en-GB" sz="2400" dirty="0"/>
          </a:p>
          <a:p>
            <a:pPr marL="389255" indent="-389255"/>
            <a:r>
              <a:rPr lang="en-GB" sz="2400" dirty="0" err="1">
                <a:latin typeface="Arial Nova"/>
              </a:rPr>
              <a:t>Startwell</a:t>
            </a:r>
            <a:r>
              <a:rPr lang="en-GB" sz="2400" dirty="0">
                <a:latin typeface="Arial Nova"/>
              </a:rPr>
              <a:t> being active - </a:t>
            </a:r>
            <a:r>
              <a:rPr lang="en-GB" sz="2400" dirty="0">
                <a:latin typeface="Arial Nova"/>
                <a:hlinkClick r:id="rId4"/>
              </a:rPr>
              <a:t>180 Katie - Startwell_2020 (startwellbirmingham.co.uk)</a:t>
            </a:r>
            <a:endParaRPr lang="en-GB" sz="2400"/>
          </a:p>
          <a:p>
            <a:pPr marL="0" indent="0">
              <a:buNone/>
            </a:pPr>
            <a:endParaRPr lang="en-GB" sz="2400"/>
          </a:p>
          <a:p>
            <a:pPr marL="389255" indent="-389255"/>
            <a:r>
              <a:rPr lang="en-GB" sz="2400" u="sng" dirty="0">
                <a:latin typeface="Arial Nova"/>
                <a:hlinkClick r:id="rId5"/>
              </a:rPr>
              <a:t>PE With Joe | 2021 - YouTube</a:t>
            </a:r>
            <a:r>
              <a:rPr lang="en-GB" sz="2400" dirty="0">
                <a:latin typeface="Arial Nova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F6582B-CF32-4BEC-A3CC-81ACC93A80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3750" y="1862688"/>
            <a:ext cx="4447014" cy="3132624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994123"/>
          </a:xfrm>
        </p:spPr>
        <p:txBody>
          <a:bodyPr anchor="ctr">
            <a:normAutofit/>
          </a:bodyPr>
          <a:lstStyle/>
          <a:p>
            <a:pPr lvl="0" algn="ctr"/>
            <a:r>
              <a:rPr lang="en-GB"/>
              <a:t>Keeping Active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503817" y="6448252"/>
            <a:ext cx="2844800" cy="365125"/>
          </a:xfrm>
        </p:spPr>
        <p:txBody>
          <a:bodyPr anchor="ctr">
            <a:normAutofit/>
          </a:bodyPr>
          <a:lstStyle/>
          <a:p>
            <a:pPr marL="0" marR="0" lvl="0" indent="0" defTabSz="103897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t>PAGE </a:t>
            </a:r>
            <a:fld id="{45A89BE1-5792-4ACB-BF4C-7FAB88C6C5B7}" type="slidenum">
              <a:rPr kumimoji="0" lang="en-GB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</a:rPr>
              <a:pPr marL="0" marR="0" lvl="0" indent="0" defTabSz="1038977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b="1" i="0" u="none" strike="noStrike" kern="1200" cap="none" spc="0" normalizeH="0" baseline="0" noProof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4093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4F0B52D-1E92-4503-BB9B-92C93BD50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926" y="43469"/>
            <a:ext cx="9542980" cy="369112"/>
          </a:xfrm>
        </p:spPr>
        <p:txBody>
          <a:bodyPr>
            <a:normAutofit fontScale="90000"/>
          </a:bodyPr>
          <a:lstStyle/>
          <a:p>
            <a:r>
              <a:rPr lang="en-GB">
                <a:latin typeface="Arial Nova"/>
              </a:rPr>
              <a:t>                                          Useful websites </a:t>
            </a:r>
            <a:endParaRPr lang="en-GB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07230B1-CF26-4123-866A-AA2E78D5F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316869"/>
            <a:ext cx="10972800" cy="5193205"/>
          </a:xfrm>
        </p:spPr>
        <p:txBody>
          <a:bodyPr vert="horz" lIns="77925" tIns="38963" rIns="77925" bIns="38963" rtlCol="0" anchor="t">
            <a:normAutofit lnSpcReduction="10000"/>
          </a:bodyPr>
          <a:lstStyle/>
          <a:p>
            <a:pPr marL="389255" indent="-389255">
              <a:buNone/>
            </a:pPr>
            <a:r>
              <a:rPr lang="en-GB" sz="1600" dirty="0">
                <a:latin typeface="Arial Nova"/>
              </a:rPr>
              <a:t>     </a:t>
            </a:r>
            <a:endParaRPr lang="en-GB" sz="1600" dirty="0"/>
          </a:p>
          <a:p>
            <a:pPr marL="389255" indent="-389255"/>
            <a:r>
              <a:rPr lang="en-GB" sz="1600" b="1" dirty="0">
                <a:latin typeface="Arial Nova"/>
              </a:rPr>
              <a:t>Pregnancy start4life:</a:t>
            </a:r>
            <a:r>
              <a:rPr lang="en-GB" sz="1600" dirty="0">
                <a:latin typeface="Arial Nova"/>
              </a:rPr>
              <a:t>  </a:t>
            </a:r>
            <a:r>
              <a:rPr lang="en-GB" sz="1600" dirty="0">
                <a:latin typeface="Arial Nova"/>
                <a:hlinkClick r:id="rId2"/>
              </a:rPr>
              <a:t>www.nhs.uk/start4life/</a:t>
            </a:r>
            <a:endParaRPr lang="en-GB" sz="2650" dirty="0"/>
          </a:p>
          <a:p>
            <a:pPr marL="389255" indent="-389255"/>
            <a:endParaRPr lang="en-GB" sz="160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Birmingham Safeguarding Children Partnership: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dirty="0">
                <a:latin typeface="Arial Nova"/>
                <a:hlinkClick r:id="rId3"/>
              </a:rPr>
              <a:t>Home - Birmingham Safeguarding Children Partnership (lscpbirmingham.org.uk)</a:t>
            </a:r>
            <a:endParaRPr lang="en-GB" sz="1600" dirty="0">
              <a:latin typeface="Arial Nova"/>
            </a:endParaRPr>
          </a:p>
          <a:p>
            <a:pPr marL="389255" indent="-389255"/>
            <a:endParaRPr lang="en-GB" sz="160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Birmingham Forward Steps: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dirty="0">
                <a:latin typeface="Arial Nova"/>
                <a:hlinkClick r:id="rId4"/>
              </a:rPr>
              <a:t>Birmingham Forward Steps – The best start for our children (bhamforwardsteps.co.uk)</a:t>
            </a:r>
            <a:r>
              <a:rPr lang="en-GB" sz="1600" dirty="0">
                <a:latin typeface="Arial Nova"/>
              </a:rPr>
              <a:t>  </a:t>
            </a:r>
            <a:endParaRPr lang="en-GB" sz="1600" dirty="0"/>
          </a:p>
          <a:p>
            <a:pPr marL="389255" indent="-389255"/>
            <a:endParaRPr lang="en-GB" sz="160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Supporting children’s mental health: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dirty="0">
                <a:latin typeface="Arial Nova"/>
                <a:hlinkClick r:id="rId5"/>
              </a:rPr>
              <a:t>Coronavirus: wellbeing activity ideas for families (place2be.org.uk)</a:t>
            </a:r>
            <a:r>
              <a:rPr lang="en-GB" sz="1600" dirty="0">
                <a:latin typeface="Arial Nova"/>
              </a:rPr>
              <a:t> </a:t>
            </a:r>
            <a:endParaRPr lang="en-GB" sz="1600" dirty="0"/>
          </a:p>
          <a:p>
            <a:pPr marL="389255" indent="-389255"/>
            <a:endParaRPr lang="en-GB" sz="160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Mental wellbeing: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u="sng" dirty="0">
                <a:latin typeface="Arial Nova"/>
                <a:hlinkClick r:id="rId6"/>
              </a:rPr>
              <a:t>Home - Kooth</a:t>
            </a:r>
            <a:endParaRPr lang="en-GB" sz="1600" dirty="0">
              <a:latin typeface="Arial Nova"/>
            </a:endParaRPr>
          </a:p>
          <a:p>
            <a:pPr marL="0" indent="0">
              <a:buNone/>
            </a:pPr>
            <a:endParaRPr lang="en-GB" sz="1600" u="sng" dirty="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ICON: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dirty="0">
                <a:latin typeface="Arial Nova"/>
                <a:hlinkClick r:id="rId7"/>
              </a:rPr>
              <a:t>ICON - Babies cry you can cope - Advice and Support | ICON (iconcope.org)</a:t>
            </a:r>
            <a:endParaRPr lang="en-GB" sz="1600" u="sng" dirty="0">
              <a:latin typeface="Arial Nova"/>
            </a:endParaRPr>
          </a:p>
          <a:p>
            <a:pPr marL="0" indent="0">
              <a:buNone/>
            </a:pPr>
            <a:endParaRPr lang="en-GB" sz="1600" dirty="0">
              <a:latin typeface="Arial Nova"/>
            </a:endParaRPr>
          </a:p>
          <a:p>
            <a:pPr marL="389255" indent="-389255"/>
            <a:r>
              <a:rPr lang="en-GB" sz="1600" b="1" dirty="0">
                <a:latin typeface="Arial Nova"/>
              </a:rPr>
              <a:t>Food Banks:</a:t>
            </a:r>
            <a:r>
              <a:rPr lang="en-GB" sz="1600" dirty="0">
                <a:latin typeface="Arial Nova"/>
              </a:rPr>
              <a:t> </a:t>
            </a:r>
            <a:r>
              <a:rPr lang="en-GB" sz="1600" u="sng" dirty="0">
                <a:latin typeface="Arial Nova"/>
              </a:rPr>
              <a:t> </a:t>
            </a:r>
            <a:r>
              <a:rPr lang="en-GB" sz="1600" dirty="0">
                <a:latin typeface="Arial Nova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All Food Banks | Find FoodBanks Brum</a:t>
            </a:r>
            <a:endParaRPr lang="en-GB" sz="2650" dirty="0">
              <a:latin typeface="Arial Nova"/>
            </a:endParaRPr>
          </a:p>
          <a:p>
            <a:pPr marL="0" indent="0">
              <a:buNone/>
            </a:pPr>
            <a:endParaRPr lang="en-GB" sz="1600"/>
          </a:p>
          <a:p>
            <a:pPr marL="389255" indent="-389255"/>
            <a:r>
              <a:rPr lang="en-GB" sz="1600" b="1" dirty="0">
                <a:latin typeface="Arial Nova"/>
              </a:rPr>
              <a:t>Healthy Start webinar: </a:t>
            </a:r>
            <a:r>
              <a:rPr lang="en-GB" sz="1600" dirty="0">
                <a:latin typeface="Arial Nova"/>
                <a:hlinkClick r:id="rId9"/>
              </a:rPr>
              <a:t>https://www.youtube.com/watch?v=ko3TPO7EurE</a:t>
            </a:r>
            <a:endParaRPr lang="en-GB" sz="1600" b="1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45E584-B441-4AA8-87C8-14C9ABA68F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GB"/>
              <a:t>PAGE </a:t>
            </a:r>
            <a:fld id="{45A89BE1-5792-4ACB-BF4C-7FAB88C6C5B7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4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irmingham_City_Council___corp_template_updated_Jan_2018 16x9">
  <a:themeElements>
    <a:clrScheme name="BCC corporate">
      <a:dk1>
        <a:sysClr val="windowText" lastClr="000000"/>
      </a:dk1>
      <a:lt1>
        <a:sysClr val="window" lastClr="FFFFFF"/>
      </a:lt1>
      <a:dk2>
        <a:srgbClr val="7F7F7F"/>
      </a:dk2>
      <a:lt2>
        <a:srgbClr val="FFFFFF"/>
      </a:lt2>
      <a:accent1>
        <a:srgbClr val="BB151C"/>
      </a:accent1>
      <a:accent2>
        <a:srgbClr val="5696D2"/>
      </a:accent2>
      <a:accent3>
        <a:srgbClr val="7B237A"/>
      </a:accent3>
      <a:accent4>
        <a:srgbClr val="EDC22E"/>
      </a:accent4>
      <a:accent5>
        <a:srgbClr val="6D9F40"/>
      </a:accent5>
      <a:accent6>
        <a:srgbClr val="92A8A9"/>
      </a:accent6>
      <a:hlink>
        <a:srgbClr val="0000FF"/>
      </a:hlink>
      <a:folHlink>
        <a:srgbClr val="EDC22E"/>
      </a:folHlink>
    </a:clrScheme>
    <a:fontScheme name="BCC corporate">
      <a:majorFont>
        <a:latin typeface="Arial Nova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accent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irmingham_City_Council___corp_template_updated_Nov_2020__AF_  -  Read-Only" id="{343898B7-1A82-43AB-9774-86C854F5C48A}" vid="{6C733579-E4A7-48BC-8116-6A775C9E93C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8A8BAC47AA5D44BB10101B2B05A912" ma:contentTypeVersion="9" ma:contentTypeDescription="Create a new document." ma:contentTypeScope="" ma:versionID="cb70d1eb73e5d6bc406a7cc34ebd3840">
  <xsd:schema xmlns:xsd="http://www.w3.org/2001/XMLSchema" xmlns:xs="http://www.w3.org/2001/XMLSchema" xmlns:p="http://schemas.microsoft.com/office/2006/metadata/properties" xmlns:ns2="a77c33c6-3621-4162-8db0-059d3b243766" targetNamespace="http://schemas.microsoft.com/office/2006/metadata/properties" ma:root="true" ma:fieldsID="e1c5806b36a958740fda7141592ff416" ns2:_="">
    <xsd:import namespace="a77c33c6-3621-4162-8db0-059d3b2437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7c33c6-3621-4162-8db0-059d3b2437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2FE7619-3C9E-46F7-A640-AD6BC3737C9A}">
  <ds:schemaRefs>
    <ds:schemaRef ds:uri="a77c33c6-3621-4162-8db0-059d3b24376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E264602-6B06-4BE4-8163-B0823E9999E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1C2FA27-FF02-40B7-99BB-840ACDB9B4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Birmingham_City_Council___corp_template_updated_Jan_2018 16x9</vt:lpstr>
      <vt:lpstr>PowerPoint Presentation</vt:lpstr>
      <vt:lpstr>Healthy eating/recipes'</vt:lpstr>
      <vt:lpstr>Keeping Active</vt:lpstr>
      <vt:lpstr>                                          Useful websites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Sarrena Senior</dc:creator>
  <cp:revision>76</cp:revision>
  <dcterms:created xsi:type="dcterms:W3CDTF">2021-08-13T10:15:23Z</dcterms:created>
  <dcterms:modified xsi:type="dcterms:W3CDTF">2021-09-28T13:57:51Z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0x010100AF8A8BAC47AA5D44BB10101B2B05A912</vt:lpwstr>
  </property>
</Properties>
</file>